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5"/>
  </p:notesMasterIdLst>
  <p:sldIdLst>
    <p:sldId id="273" r:id="rId2"/>
    <p:sldId id="272" r:id="rId3"/>
    <p:sldId id="278" r:id="rId4"/>
    <p:sldId id="274" r:id="rId5"/>
    <p:sldId id="290" r:id="rId6"/>
    <p:sldId id="291" r:id="rId7"/>
    <p:sldId id="292" r:id="rId8"/>
    <p:sldId id="293" r:id="rId9"/>
    <p:sldId id="303" r:id="rId10"/>
    <p:sldId id="294" r:id="rId11"/>
    <p:sldId id="304" r:id="rId12"/>
    <p:sldId id="295" r:id="rId13"/>
    <p:sldId id="305" r:id="rId14"/>
    <p:sldId id="296" r:id="rId15"/>
    <p:sldId id="306" r:id="rId16"/>
    <p:sldId id="297" r:id="rId17"/>
    <p:sldId id="307" r:id="rId18"/>
    <p:sldId id="298" r:id="rId19"/>
    <p:sldId id="308" r:id="rId20"/>
    <p:sldId id="299" r:id="rId21"/>
    <p:sldId id="309" r:id="rId22"/>
    <p:sldId id="300" r:id="rId23"/>
    <p:sldId id="301" r:id="rId24"/>
    <p:sldId id="310" r:id="rId25"/>
    <p:sldId id="311" r:id="rId26"/>
    <p:sldId id="312" r:id="rId27"/>
    <p:sldId id="313" r:id="rId28"/>
    <p:sldId id="276" r:id="rId29"/>
    <p:sldId id="323" r:id="rId30"/>
    <p:sldId id="324" r:id="rId31"/>
    <p:sldId id="325" r:id="rId32"/>
    <p:sldId id="326" r:id="rId33"/>
    <p:sldId id="322" r:id="rId34"/>
    <p:sldId id="315" r:id="rId35"/>
    <p:sldId id="316" r:id="rId36"/>
    <p:sldId id="317" r:id="rId37"/>
    <p:sldId id="318" r:id="rId38"/>
    <p:sldId id="319" r:id="rId39"/>
    <p:sldId id="320" r:id="rId40"/>
    <p:sldId id="321" r:id="rId41"/>
    <p:sldId id="314" r:id="rId42"/>
    <p:sldId id="302" r:id="rId43"/>
    <p:sldId id="277" r:id="rId44"/>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860000"/>
    <a:srgbClr val="B40000"/>
    <a:srgbClr val="FF7979"/>
    <a:srgbClr val="C21010"/>
    <a:srgbClr val="26DA5E"/>
    <a:srgbClr val="00E3DE"/>
    <a:srgbClr val="00FFFF"/>
    <a:srgbClr val="00447A"/>
    <a:srgbClr val="2461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133" autoAdjust="0"/>
  </p:normalViewPr>
  <p:slideViewPr>
    <p:cSldViewPr snapToGrid="0">
      <p:cViewPr varScale="1">
        <p:scale>
          <a:sx n="77" d="100"/>
          <a:sy n="77" d="100"/>
        </p:scale>
        <p:origin x="1286"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2DCD8D-BC9A-473C-90A3-2CD1595FAD95}" type="datetimeFigureOut">
              <a:rPr lang="en-US" smtClean="0"/>
              <a:t>31/01/24</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74279B-DCD5-4A4A-BD7B-74DDF7ABA605}"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677835"/>
            <a:ext cx="9210650" cy="4230167"/>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35" name="Google Shape;35;p2"/>
          <p:cNvSpPr/>
          <p:nvPr/>
        </p:nvSpPr>
        <p:spPr>
          <a:xfrm>
            <a:off x="-26775" y="2852934"/>
            <a:ext cx="9210650" cy="4055067"/>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6" name="Google Shape;36;p2"/>
          <p:cNvSpPr/>
          <p:nvPr/>
        </p:nvSpPr>
        <p:spPr>
          <a:xfrm rot="8100000">
            <a:off x="1847982" y="2419426"/>
            <a:ext cx="122612" cy="163483"/>
          </a:xfrm>
          <a:prstGeom prst="teardrop">
            <a:avLst>
              <a:gd name="adj" fmla="val 100000"/>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7" name="Google Shape;37;p2"/>
          <p:cNvSpPr/>
          <p:nvPr/>
        </p:nvSpPr>
        <p:spPr>
          <a:xfrm rot="8100000">
            <a:off x="6038982" y="2797893"/>
            <a:ext cx="122612" cy="163483"/>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8" name="Google Shape;38;p2"/>
          <p:cNvSpPr/>
          <p:nvPr/>
        </p:nvSpPr>
        <p:spPr>
          <a:xfrm rot="8100000">
            <a:off x="7181982" y="2842360"/>
            <a:ext cx="122612" cy="163483"/>
          </a:xfrm>
          <a:prstGeom prst="teardrop">
            <a:avLst>
              <a:gd name="adj" fmla="val 10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39" name="Google Shape;39;p2"/>
          <p:cNvGrpSpPr/>
          <p:nvPr/>
        </p:nvGrpSpPr>
        <p:grpSpPr>
          <a:xfrm>
            <a:off x="-9525" y="2698768"/>
            <a:ext cx="9167825" cy="793733"/>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3" name="Google Shape;43;p2"/>
          <p:cNvGrpSpPr/>
          <p:nvPr/>
        </p:nvGrpSpPr>
        <p:grpSpPr>
          <a:xfrm>
            <a:off x="-42836" y="2673453"/>
            <a:ext cx="9229575" cy="857049"/>
            <a:chOff x="-42837" y="4443488"/>
            <a:chExt cx="9229575" cy="642787"/>
          </a:xfrm>
        </p:grpSpPr>
        <p:sp>
          <p:nvSpPr>
            <p:cNvPr id="44" name="Google Shape;44;p2"/>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5" name="Google Shape;45;p2"/>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6" name="Google Shape;46;p2"/>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7" name="Google Shape;47;p2"/>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8" name="Google Shape;48;p2"/>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9" name="Google Shape;49;p2"/>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0" name="Google Shape;50;p2"/>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1" name="Google Shape;51;p2"/>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2" name="Google Shape;52;p2"/>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3" name="Google Shape;53;p2"/>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4" name="Google Shape;54;p2"/>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5" name="Google Shape;55;p2"/>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6" name="Google Shape;56;p2"/>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7" name="Google Shape;57;p2"/>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8" name="Google Shape;58;p2"/>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9" name="Google Shape;59;p2"/>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0" name="Google Shape;60;p2"/>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1" name="Google Shape;61;p2"/>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2" name="Google Shape;62;p2"/>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3" name="Google Shape;63;p2"/>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4" name="Google Shape;64;p2"/>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5" name="Google Shape;65;p2"/>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6" name="Google Shape;66;p2"/>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7" name="Google Shape;67;p2"/>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8" name="Google Shape;68;p2"/>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69" name="Google Shape;69;p2"/>
          <p:cNvSpPr/>
          <p:nvPr/>
        </p:nvSpPr>
        <p:spPr>
          <a:xfrm>
            <a:off x="2990700" y="2863733"/>
            <a:ext cx="114600" cy="152800"/>
          </a:xfrm>
          <a:prstGeom prst="ellipse">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70" name="Google Shape;70;p2"/>
          <p:cNvSpPr/>
          <p:nvPr/>
        </p:nvSpPr>
        <p:spPr>
          <a:xfrm>
            <a:off x="1085700" y="3244733"/>
            <a:ext cx="114600" cy="152800"/>
          </a:xfrm>
          <a:prstGeom prst="ellipse">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71" name="Google Shape;71;p2"/>
          <p:cNvSpPr/>
          <p:nvPr/>
        </p:nvSpPr>
        <p:spPr>
          <a:xfrm>
            <a:off x="4895700" y="2770176"/>
            <a:ext cx="114600" cy="152800"/>
          </a:xfrm>
          <a:prstGeom prst="ellipse">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72" name="Google Shape;72;p2"/>
          <p:cNvSpPr/>
          <p:nvPr/>
        </p:nvSpPr>
        <p:spPr>
          <a:xfrm rot="8100000">
            <a:off x="8699950" y="2521026"/>
            <a:ext cx="122612" cy="163483"/>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73" name="Google Shape;73;p2"/>
          <p:cNvSpPr txBox="1">
            <a:spLocks noGrp="1"/>
          </p:cNvSpPr>
          <p:nvPr>
            <p:ph type="ctrTitle"/>
          </p:nvPr>
        </p:nvSpPr>
        <p:spPr>
          <a:xfrm>
            <a:off x="2847975" y="4484567"/>
            <a:ext cx="5610300" cy="15464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6400">
                <a:solidFill>
                  <a:srgbClr val="FFFFFF"/>
                </a:solidFill>
              </a:defRPr>
            </a:lvl1pPr>
            <a:lvl2pPr lvl="1" algn="r">
              <a:spcBef>
                <a:spcPts val="0"/>
              </a:spcBef>
              <a:spcAft>
                <a:spcPts val="0"/>
              </a:spcAft>
              <a:buClr>
                <a:srgbClr val="FFFFFF"/>
              </a:buClr>
              <a:buSzPts val="4800"/>
              <a:buNone/>
              <a:defRPr sz="6400">
                <a:solidFill>
                  <a:srgbClr val="FFFFFF"/>
                </a:solidFill>
              </a:defRPr>
            </a:lvl2pPr>
            <a:lvl3pPr lvl="2" algn="r">
              <a:spcBef>
                <a:spcPts val="0"/>
              </a:spcBef>
              <a:spcAft>
                <a:spcPts val="0"/>
              </a:spcAft>
              <a:buClr>
                <a:srgbClr val="FFFFFF"/>
              </a:buClr>
              <a:buSzPts val="4800"/>
              <a:buNone/>
              <a:defRPr sz="6400">
                <a:solidFill>
                  <a:srgbClr val="FFFFFF"/>
                </a:solidFill>
              </a:defRPr>
            </a:lvl3pPr>
            <a:lvl4pPr lvl="3" algn="r">
              <a:spcBef>
                <a:spcPts val="0"/>
              </a:spcBef>
              <a:spcAft>
                <a:spcPts val="0"/>
              </a:spcAft>
              <a:buClr>
                <a:srgbClr val="FFFFFF"/>
              </a:buClr>
              <a:buSzPts val="4800"/>
              <a:buNone/>
              <a:defRPr sz="6400">
                <a:solidFill>
                  <a:srgbClr val="FFFFFF"/>
                </a:solidFill>
              </a:defRPr>
            </a:lvl4pPr>
            <a:lvl5pPr lvl="4" algn="r">
              <a:spcBef>
                <a:spcPts val="0"/>
              </a:spcBef>
              <a:spcAft>
                <a:spcPts val="0"/>
              </a:spcAft>
              <a:buClr>
                <a:srgbClr val="FFFFFF"/>
              </a:buClr>
              <a:buSzPts val="4800"/>
              <a:buNone/>
              <a:defRPr sz="6400">
                <a:solidFill>
                  <a:srgbClr val="FFFFFF"/>
                </a:solidFill>
              </a:defRPr>
            </a:lvl5pPr>
            <a:lvl6pPr lvl="5" algn="r">
              <a:spcBef>
                <a:spcPts val="0"/>
              </a:spcBef>
              <a:spcAft>
                <a:spcPts val="0"/>
              </a:spcAft>
              <a:buClr>
                <a:srgbClr val="FFFFFF"/>
              </a:buClr>
              <a:buSzPts val="4800"/>
              <a:buNone/>
              <a:defRPr sz="6400">
                <a:solidFill>
                  <a:srgbClr val="FFFFFF"/>
                </a:solidFill>
              </a:defRPr>
            </a:lvl6pPr>
            <a:lvl7pPr lvl="6" algn="r">
              <a:spcBef>
                <a:spcPts val="0"/>
              </a:spcBef>
              <a:spcAft>
                <a:spcPts val="0"/>
              </a:spcAft>
              <a:buClr>
                <a:srgbClr val="FFFFFF"/>
              </a:buClr>
              <a:buSzPts val="4800"/>
              <a:buNone/>
              <a:defRPr sz="6400">
                <a:solidFill>
                  <a:srgbClr val="FFFFFF"/>
                </a:solidFill>
              </a:defRPr>
            </a:lvl7pPr>
            <a:lvl8pPr lvl="7" algn="r">
              <a:spcBef>
                <a:spcPts val="0"/>
              </a:spcBef>
              <a:spcAft>
                <a:spcPts val="0"/>
              </a:spcAft>
              <a:buClr>
                <a:srgbClr val="FFFFFF"/>
              </a:buClr>
              <a:buSzPts val="4800"/>
              <a:buNone/>
              <a:defRPr sz="6400">
                <a:solidFill>
                  <a:srgbClr val="FFFFFF"/>
                </a:solidFill>
              </a:defRPr>
            </a:lvl8pPr>
            <a:lvl9pPr lvl="8" algn="r">
              <a:spcBef>
                <a:spcPts val="0"/>
              </a:spcBef>
              <a:spcAft>
                <a:spcPts val="0"/>
              </a:spcAft>
              <a:buClr>
                <a:srgbClr val="FFFFFF"/>
              </a:buClr>
              <a:buSzPts val="4800"/>
              <a:buNone/>
              <a:defRPr sz="6400">
                <a:solidFill>
                  <a:srgbClr val="FFFFFF"/>
                </a:solidFill>
              </a:defRPr>
            </a:lvl9pPr>
          </a:lstStyle>
          <a:p>
            <a:r>
              <a:rPr lang="en-US"/>
              <a:t>Click to edit Master title style</a:t>
            </a:r>
          </a:p>
        </p:txBody>
      </p:sp>
    </p:spTree>
  </p:cSld>
  <p:clrMapOvr>
    <a:masterClrMapping/>
  </p:clrMapOvr>
  <p:transition>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ll graph">
  <p:cSld name="All graph">
    <p:spTree>
      <p:nvGrpSpPr>
        <p:cNvPr id="1" name="Shape 417"/>
        <p:cNvGrpSpPr/>
        <p:nvPr/>
      </p:nvGrpSpPr>
      <p:grpSpPr>
        <a:xfrm>
          <a:off x="0" y="0"/>
          <a:ext cx="0" cy="0"/>
          <a:chOff x="0" y="0"/>
          <a:chExt cx="0" cy="0"/>
        </a:xfrm>
      </p:grpSpPr>
      <p:sp>
        <p:nvSpPr>
          <p:cNvPr id="418" name="Google Shape;418;p11"/>
          <p:cNvSpPr/>
          <p:nvPr/>
        </p:nvSpPr>
        <p:spPr>
          <a:xfrm>
            <a:off x="-20074" y="849034"/>
            <a:ext cx="9203950" cy="6067867"/>
          </a:xfrm>
          <a:custGeom>
            <a:avLst/>
            <a:gdLst/>
            <a:ahLst/>
            <a:cxnLst/>
            <a:rect l="l" t="t" r="r" b="b"/>
            <a:pathLst>
              <a:path w="368158" h="182036" extrusionOk="0">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chemeClr val="accent5"/>
          </a:solidFill>
          <a:ln>
            <a:noFill/>
          </a:ln>
        </p:spPr>
      </p:sp>
      <p:sp>
        <p:nvSpPr>
          <p:cNvPr id="419" name="Google Shape;419;p11"/>
          <p:cNvSpPr/>
          <p:nvPr/>
        </p:nvSpPr>
        <p:spPr>
          <a:xfrm>
            <a:off x="-33475" y="1024135"/>
            <a:ext cx="9210650" cy="5874933"/>
          </a:xfrm>
          <a:custGeom>
            <a:avLst/>
            <a:gdLst/>
            <a:ahLst/>
            <a:cxnLst/>
            <a:rect l="l" t="t" r="r" b="b"/>
            <a:pathLst>
              <a:path w="368426" h="176248" extrusionOk="0">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rgbClr val="00CEF6">
              <a:alpha val="73460"/>
            </a:srgbClr>
          </a:solidFill>
          <a:ln>
            <a:noFill/>
          </a:ln>
        </p:spPr>
      </p:sp>
      <p:sp>
        <p:nvSpPr>
          <p:cNvPr id="420" name="Google Shape;420;p11"/>
          <p:cNvSpPr/>
          <p:nvPr/>
        </p:nvSpPr>
        <p:spPr>
          <a:xfrm rot="8100000">
            <a:off x="1847982" y="590626"/>
            <a:ext cx="122612" cy="163483"/>
          </a:xfrm>
          <a:prstGeom prst="teardrop">
            <a:avLst>
              <a:gd name="adj" fmla="val 100000"/>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421" name="Google Shape;421;p11"/>
          <p:cNvSpPr/>
          <p:nvPr/>
        </p:nvSpPr>
        <p:spPr>
          <a:xfrm rot="8100000">
            <a:off x="6038982" y="969093"/>
            <a:ext cx="122612" cy="163483"/>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422" name="Google Shape;422;p11"/>
          <p:cNvSpPr/>
          <p:nvPr/>
        </p:nvSpPr>
        <p:spPr>
          <a:xfrm rot="8100000">
            <a:off x="7181982" y="1013560"/>
            <a:ext cx="122612" cy="163483"/>
          </a:xfrm>
          <a:prstGeom prst="teardrop">
            <a:avLst>
              <a:gd name="adj" fmla="val 10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423" name="Google Shape;423;p11"/>
          <p:cNvGrpSpPr/>
          <p:nvPr/>
        </p:nvGrpSpPr>
        <p:grpSpPr>
          <a:xfrm>
            <a:off x="-9525" y="869968"/>
            <a:ext cx="9167825" cy="793733"/>
            <a:chOff x="-9525" y="4462475"/>
            <a:chExt cx="9167825" cy="595300"/>
          </a:xfrm>
        </p:grpSpPr>
        <p:sp>
          <p:nvSpPr>
            <p:cNvPr id="424" name="Google Shape;424;p11"/>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25" name="Google Shape;425;p11"/>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6" name="Google Shape;426;p11"/>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27" name="Google Shape;427;p11"/>
          <p:cNvGrpSpPr/>
          <p:nvPr/>
        </p:nvGrpSpPr>
        <p:grpSpPr>
          <a:xfrm>
            <a:off x="-42836" y="844653"/>
            <a:ext cx="9229575" cy="857049"/>
            <a:chOff x="-42837" y="4443488"/>
            <a:chExt cx="9229575" cy="642787"/>
          </a:xfrm>
        </p:grpSpPr>
        <p:sp>
          <p:nvSpPr>
            <p:cNvPr id="428" name="Google Shape;428;p11"/>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29" name="Google Shape;429;p11"/>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30" name="Google Shape;430;p11"/>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31" name="Google Shape;431;p11"/>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32" name="Google Shape;432;p11"/>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33" name="Google Shape;433;p11"/>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34" name="Google Shape;434;p11"/>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35" name="Google Shape;435;p11"/>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36" name="Google Shape;436;p11"/>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37" name="Google Shape;437;p11"/>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38" name="Google Shape;438;p11"/>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39" name="Google Shape;439;p11"/>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40" name="Google Shape;440;p11"/>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41" name="Google Shape;441;p11"/>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42" name="Google Shape;442;p11"/>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43" name="Google Shape;443;p11"/>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44" name="Google Shape;444;p11"/>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45" name="Google Shape;445;p11"/>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46" name="Google Shape;446;p11"/>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47" name="Google Shape;447;p11"/>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48" name="Google Shape;448;p11"/>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49" name="Google Shape;449;p11"/>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50" name="Google Shape;450;p11"/>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51" name="Google Shape;451;p11"/>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52" name="Google Shape;452;p11"/>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453" name="Google Shape;453;p11"/>
          <p:cNvSpPr/>
          <p:nvPr/>
        </p:nvSpPr>
        <p:spPr>
          <a:xfrm>
            <a:off x="2990700" y="1034933"/>
            <a:ext cx="114600" cy="152800"/>
          </a:xfrm>
          <a:prstGeom prst="ellipse">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454" name="Google Shape;454;p11"/>
          <p:cNvSpPr/>
          <p:nvPr/>
        </p:nvSpPr>
        <p:spPr>
          <a:xfrm>
            <a:off x="1085700" y="1415933"/>
            <a:ext cx="114600" cy="152800"/>
          </a:xfrm>
          <a:prstGeom prst="ellipse">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455" name="Google Shape;455;p11"/>
          <p:cNvSpPr/>
          <p:nvPr/>
        </p:nvSpPr>
        <p:spPr>
          <a:xfrm>
            <a:off x="4895700" y="941376"/>
            <a:ext cx="114600" cy="152800"/>
          </a:xfrm>
          <a:prstGeom prst="ellipse">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456" name="Google Shape;456;p11"/>
          <p:cNvSpPr/>
          <p:nvPr/>
        </p:nvSpPr>
        <p:spPr>
          <a:xfrm rot="8100000">
            <a:off x="8699950" y="692226"/>
            <a:ext cx="122612" cy="163483"/>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457" name="Google Shape;457;p11"/>
          <p:cNvSpPr txBox="1">
            <a:spLocks noGrp="1"/>
          </p:cNvSpPr>
          <p:nvPr>
            <p:ph type="sldNum" idx="12"/>
          </p:nvPr>
        </p:nvSpPr>
        <p:spPr>
          <a:xfrm>
            <a:off x="8556775" y="6434933"/>
            <a:ext cx="548700" cy="423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D43078F-45DE-4E20-B0D5-0EFC4DFB66DD}" type="slidenum">
              <a:rPr lang="en-US" smtClean="0"/>
              <a:t>‹#›</a:t>
            </a:fld>
            <a:endParaRPr lang="en-US" dirty="0"/>
          </a:p>
        </p:txBody>
      </p:sp>
    </p:spTree>
  </p:cSld>
  <p:clrMapOvr>
    <a:masterClrMapping/>
  </p:clrMapOvr>
  <p:transition>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letely blank">
  <p:cSld name="Completely blank">
    <p:spTree>
      <p:nvGrpSpPr>
        <p:cNvPr id="1" name="Shape 458"/>
        <p:cNvGrpSpPr/>
        <p:nvPr/>
      </p:nvGrpSpPr>
      <p:grpSpPr>
        <a:xfrm>
          <a:off x="0" y="0"/>
          <a:ext cx="0" cy="0"/>
          <a:chOff x="0" y="0"/>
          <a:chExt cx="0" cy="0"/>
        </a:xfrm>
      </p:grpSpPr>
      <p:sp>
        <p:nvSpPr>
          <p:cNvPr id="459" name="Google Shape;459;p12"/>
          <p:cNvSpPr txBox="1">
            <a:spLocks noGrp="1"/>
          </p:cNvSpPr>
          <p:nvPr>
            <p:ph type="sldNum" idx="12"/>
          </p:nvPr>
        </p:nvSpPr>
        <p:spPr>
          <a:xfrm>
            <a:off x="8556775" y="6434933"/>
            <a:ext cx="548700" cy="423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D43078F-45DE-4E20-B0D5-0EFC4DFB66DD}" type="slidenum">
              <a:rPr lang="en-US" smtClean="0"/>
              <a:t>‹#›</a:t>
            </a:fld>
            <a:endParaRPr lang="en-US" dirty="0"/>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74"/>
        <p:cNvGrpSpPr/>
        <p:nvPr/>
      </p:nvGrpSpPr>
      <p:grpSpPr>
        <a:xfrm>
          <a:off x="0" y="0"/>
          <a:ext cx="0" cy="0"/>
          <a:chOff x="0" y="0"/>
          <a:chExt cx="0" cy="0"/>
        </a:xfrm>
      </p:grpSpPr>
      <p:sp>
        <p:nvSpPr>
          <p:cNvPr id="75" name="Google Shape;75;p3"/>
          <p:cNvSpPr/>
          <p:nvPr/>
        </p:nvSpPr>
        <p:spPr>
          <a:xfrm>
            <a:off x="-26775" y="2677835"/>
            <a:ext cx="9210650" cy="4230167"/>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76" name="Google Shape;76;p3"/>
          <p:cNvSpPr/>
          <p:nvPr/>
        </p:nvSpPr>
        <p:spPr>
          <a:xfrm>
            <a:off x="-26775" y="2852934"/>
            <a:ext cx="9210650" cy="4055067"/>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77" name="Google Shape;77;p3"/>
          <p:cNvSpPr/>
          <p:nvPr/>
        </p:nvSpPr>
        <p:spPr>
          <a:xfrm rot="8100000">
            <a:off x="1847982" y="2419426"/>
            <a:ext cx="122612" cy="163483"/>
          </a:xfrm>
          <a:prstGeom prst="teardrop">
            <a:avLst>
              <a:gd name="adj" fmla="val 100000"/>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78" name="Google Shape;78;p3"/>
          <p:cNvSpPr/>
          <p:nvPr/>
        </p:nvSpPr>
        <p:spPr>
          <a:xfrm rot="8100000">
            <a:off x="6038982" y="2797893"/>
            <a:ext cx="122612" cy="163483"/>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79" name="Google Shape;79;p3"/>
          <p:cNvSpPr/>
          <p:nvPr/>
        </p:nvSpPr>
        <p:spPr>
          <a:xfrm rot="8100000">
            <a:off x="7181982" y="2842360"/>
            <a:ext cx="122612" cy="163483"/>
          </a:xfrm>
          <a:prstGeom prst="teardrop">
            <a:avLst>
              <a:gd name="adj" fmla="val 10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80" name="Google Shape;80;p3"/>
          <p:cNvGrpSpPr/>
          <p:nvPr/>
        </p:nvGrpSpPr>
        <p:grpSpPr>
          <a:xfrm>
            <a:off x="-9525" y="2698768"/>
            <a:ext cx="9167825" cy="793733"/>
            <a:chOff x="-9525" y="4462475"/>
            <a:chExt cx="9167825" cy="595300"/>
          </a:xfrm>
        </p:grpSpPr>
        <p:sp>
          <p:nvSpPr>
            <p:cNvPr id="81" name="Google Shape;81;p3"/>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82" name="Google Shape;82;p3"/>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83" name="Google Shape;83;p3"/>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84" name="Google Shape;84;p3"/>
          <p:cNvGrpSpPr/>
          <p:nvPr/>
        </p:nvGrpSpPr>
        <p:grpSpPr>
          <a:xfrm>
            <a:off x="-42836" y="2673453"/>
            <a:ext cx="9229575" cy="857049"/>
            <a:chOff x="-42837" y="4443488"/>
            <a:chExt cx="9229575" cy="642787"/>
          </a:xfrm>
        </p:grpSpPr>
        <p:sp>
          <p:nvSpPr>
            <p:cNvPr id="85" name="Google Shape;85;p3"/>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6" name="Google Shape;86;p3"/>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7" name="Google Shape;87;p3"/>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8" name="Google Shape;88;p3"/>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9" name="Google Shape;89;p3"/>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0" name="Google Shape;90;p3"/>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1" name="Google Shape;91;p3"/>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2" name="Google Shape;92;p3"/>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3" name="Google Shape;93;p3"/>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4" name="Google Shape;94;p3"/>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5" name="Google Shape;95;p3"/>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6" name="Google Shape;96;p3"/>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7" name="Google Shape;97;p3"/>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8" name="Google Shape;98;p3"/>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9" name="Google Shape;99;p3"/>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0" name="Google Shape;100;p3"/>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1" name="Google Shape;101;p3"/>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2" name="Google Shape;102;p3"/>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3" name="Google Shape;103;p3"/>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4" name="Google Shape;104;p3"/>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5" name="Google Shape;105;p3"/>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6" name="Google Shape;106;p3"/>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7" name="Google Shape;107;p3"/>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8" name="Google Shape;108;p3"/>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9" name="Google Shape;109;p3"/>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110" name="Google Shape;110;p3"/>
          <p:cNvSpPr/>
          <p:nvPr/>
        </p:nvSpPr>
        <p:spPr>
          <a:xfrm>
            <a:off x="2990700" y="2863733"/>
            <a:ext cx="114600" cy="152800"/>
          </a:xfrm>
          <a:prstGeom prst="ellipse">
            <a:avLst/>
          </a:prstGeom>
          <a:noFill/>
          <a:ln w="9525"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11" name="Google Shape;111;p3"/>
          <p:cNvSpPr/>
          <p:nvPr/>
        </p:nvSpPr>
        <p:spPr>
          <a:xfrm>
            <a:off x="1085700" y="3244733"/>
            <a:ext cx="114600" cy="152800"/>
          </a:xfrm>
          <a:prstGeom prst="ellipse">
            <a:avLst/>
          </a:prstGeom>
          <a:noFill/>
          <a:ln w="9525"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12" name="Google Shape;112;p3"/>
          <p:cNvSpPr/>
          <p:nvPr/>
        </p:nvSpPr>
        <p:spPr>
          <a:xfrm>
            <a:off x="4895700" y="2770176"/>
            <a:ext cx="114600" cy="152800"/>
          </a:xfrm>
          <a:prstGeom prst="ellipse">
            <a:avLst/>
          </a:prstGeom>
          <a:noFill/>
          <a:ln w="9525"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13" name="Google Shape;113;p3"/>
          <p:cNvSpPr/>
          <p:nvPr/>
        </p:nvSpPr>
        <p:spPr>
          <a:xfrm rot="8100000">
            <a:off x="8699950" y="2521026"/>
            <a:ext cx="122612" cy="163483"/>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14" name="Google Shape;114;p3"/>
          <p:cNvSpPr txBox="1">
            <a:spLocks noGrp="1"/>
          </p:cNvSpPr>
          <p:nvPr>
            <p:ph type="ctrTitle"/>
          </p:nvPr>
        </p:nvSpPr>
        <p:spPr>
          <a:xfrm>
            <a:off x="2309350" y="4041533"/>
            <a:ext cx="5214600" cy="15464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None/>
              <a:defRPr sz="4800">
                <a:solidFill>
                  <a:srgbClr val="FFFFFF"/>
                </a:solidFill>
              </a:defRPr>
            </a:lvl1pPr>
            <a:lvl2pPr lvl="1" algn="r" rtl="0">
              <a:spcBef>
                <a:spcPts val="0"/>
              </a:spcBef>
              <a:spcAft>
                <a:spcPts val="0"/>
              </a:spcAft>
              <a:buClr>
                <a:srgbClr val="FFFFFF"/>
              </a:buClr>
              <a:buSzPts val="3600"/>
              <a:buNone/>
              <a:defRPr sz="4800">
                <a:solidFill>
                  <a:srgbClr val="FFFFFF"/>
                </a:solidFill>
              </a:defRPr>
            </a:lvl2pPr>
            <a:lvl3pPr lvl="2" algn="r" rtl="0">
              <a:spcBef>
                <a:spcPts val="0"/>
              </a:spcBef>
              <a:spcAft>
                <a:spcPts val="0"/>
              </a:spcAft>
              <a:buClr>
                <a:srgbClr val="FFFFFF"/>
              </a:buClr>
              <a:buSzPts val="3600"/>
              <a:buNone/>
              <a:defRPr sz="4800">
                <a:solidFill>
                  <a:srgbClr val="FFFFFF"/>
                </a:solidFill>
              </a:defRPr>
            </a:lvl3pPr>
            <a:lvl4pPr lvl="3" algn="r" rtl="0">
              <a:spcBef>
                <a:spcPts val="0"/>
              </a:spcBef>
              <a:spcAft>
                <a:spcPts val="0"/>
              </a:spcAft>
              <a:buClr>
                <a:srgbClr val="FFFFFF"/>
              </a:buClr>
              <a:buSzPts val="3600"/>
              <a:buNone/>
              <a:defRPr sz="4800">
                <a:solidFill>
                  <a:srgbClr val="FFFFFF"/>
                </a:solidFill>
              </a:defRPr>
            </a:lvl4pPr>
            <a:lvl5pPr lvl="4" algn="r" rtl="0">
              <a:spcBef>
                <a:spcPts val="0"/>
              </a:spcBef>
              <a:spcAft>
                <a:spcPts val="0"/>
              </a:spcAft>
              <a:buClr>
                <a:srgbClr val="FFFFFF"/>
              </a:buClr>
              <a:buSzPts val="3600"/>
              <a:buNone/>
              <a:defRPr sz="4800">
                <a:solidFill>
                  <a:srgbClr val="FFFFFF"/>
                </a:solidFill>
              </a:defRPr>
            </a:lvl5pPr>
            <a:lvl6pPr lvl="5" algn="r" rtl="0">
              <a:spcBef>
                <a:spcPts val="0"/>
              </a:spcBef>
              <a:spcAft>
                <a:spcPts val="0"/>
              </a:spcAft>
              <a:buClr>
                <a:srgbClr val="FFFFFF"/>
              </a:buClr>
              <a:buSzPts val="3600"/>
              <a:buNone/>
              <a:defRPr sz="4800">
                <a:solidFill>
                  <a:srgbClr val="FFFFFF"/>
                </a:solidFill>
              </a:defRPr>
            </a:lvl6pPr>
            <a:lvl7pPr lvl="6" algn="r" rtl="0">
              <a:spcBef>
                <a:spcPts val="0"/>
              </a:spcBef>
              <a:spcAft>
                <a:spcPts val="0"/>
              </a:spcAft>
              <a:buClr>
                <a:srgbClr val="FFFFFF"/>
              </a:buClr>
              <a:buSzPts val="3600"/>
              <a:buNone/>
              <a:defRPr sz="4800">
                <a:solidFill>
                  <a:srgbClr val="FFFFFF"/>
                </a:solidFill>
              </a:defRPr>
            </a:lvl7pPr>
            <a:lvl8pPr lvl="7" algn="r" rtl="0">
              <a:spcBef>
                <a:spcPts val="0"/>
              </a:spcBef>
              <a:spcAft>
                <a:spcPts val="0"/>
              </a:spcAft>
              <a:buClr>
                <a:srgbClr val="FFFFFF"/>
              </a:buClr>
              <a:buSzPts val="3600"/>
              <a:buNone/>
              <a:defRPr sz="4800">
                <a:solidFill>
                  <a:srgbClr val="FFFFFF"/>
                </a:solidFill>
              </a:defRPr>
            </a:lvl8pPr>
            <a:lvl9pPr lvl="8" algn="r" rtl="0">
              <a:spcBef>
                <a:spcPts val="0"/>
              </a:spcBef>
              <a:spcAft>
                <a:spcPts val="0"/>
              </a:spcAft>
              <a:buClr>
                <a:srgbClr val="FFFFFF"/>
              </a:buClr>
              <a:buSzPts val="3600"/>
              <a:buNone/>
              <a:defRPr sz="4800">
                <a:solidFill>
                  <a:srgbClr val="FFFFFF"/>
                </a:solidFill>
              </a:defRPr>
            </a:lvl9pPr>
          </a:lstStyle>
          <a:p>
            <a:r>
              <a:rPr lang="en-US"/>
              <a:t>Click to edit Master title style</a:t>
            </a:r>
          </a:p>
        </p:txBody>
      </p:sp>
      <p:sp>
        <p:nvSpPr>
          <p:cNvPr id="115" name="Google Shape;115;p3"/>
          <p:cNvSpPr txBox="1">
            <a:spLocks noGrp="1"/>
          </p:cNvSpPr>
          <p:nvPr>
            <p:ph type="subTitle" idx="1"/>
          </p:nvPr>
        </p:nvSpPr>
        <p:spPr>
          <a:xfrm>
            <a:off x="2309441" y="5412333"/>
            <a:ext cx="5214600" cy="10464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None/>
              <a:defRPr>
                <a:solidFill>
                  <a:srgbClr val="FFFFFF"/>
                </a:solidFill>
              </a:defRPr>
            </a:lvl1pPr>
            <a:lvl2pPr lvl="1" algn="r" rtl="0">
              <a:spcBef>
                <a:spcPts val="0"/>
              </a:spcBef>
              <a:spcAft>
                <a:spcPts val="0"/>
              </a:spcAft>
              <a:buClr>
                <a:srgbClr val="FFFFFF"/>
              </a:buClr>
              <a:buSzPts val="3000"/>
              <a:buNone/>
              <a:defRPr sz="4000">
                <a:solidFill>
                  <a:srgbClr val="FFFFFF"/>
                </a:solidFill>
              </a:defRPr>
            </a:lvl2pPr>
            <a:lvl3pPr lvl="2" algn="r" rtl="0">
              <a:spcBef>
                <a:spcPts val="0"/>
              </a:spcBef>
              <a:spcAft>
                <a:spcPts val="0"/>
              </a:spcAft>
              <a:buClr>
                <a:srgbClr val="FFFFFF"/>
              </a:buClr>
              <a:buSzPts val="3000"/>
              <a:buNone/>
              <a:defRPr sz="4000">
                <a:solidFill>
                  <a:srgbClr val="FFFFFF"/>
                </a:solidFill>
              </a:defRPr>
            </a:lvl3pPr>
            <a:lvl4pPr lvl="3" algn="r" rtl="0">
              <a:spcBef>
                <a:spcPts val="0"/>
              </a:spcBef>
              <a:spcAft>
                <a:spcPts val="0"/>
              </a:spcAft>
              <a:buClr>
                <a:srgbClr val="FFFFFF"/>
              </a:buClr>
              <a:buSzPts val="3000"/>
              <a:buNone/>
              <a:defRPr sz="4000">
                <a:solidFill>
                  <a:srgbClr val="FFFFFF"/>
                </a:solidFill>
              </a:defRPr>
            </a:lvl4pPr>
            <a:lvl5pPr lvl="4" algn="r" rtl="0">
              <a:spcBef>
                <a:spcPts val="0"/>
              </a:spcBef>
              <a:spcAft>
                <a:spcPts val="0"/>
              </a:spcAft>
              <a:buClr>
                <a:srgbClr val="FFFFFF"/>
              </a:buClr>
              <a:buSzPts val="3000"/>
              <a:buNone/>
              <a:defRPr sz="4000">
                <a:solidFill>
                  <a:srgbClr val="FFFFFF"/>
                </a:solidFill>
              </a:defRPr>
            </a:lvl5pPr>
            <a:lvl6pPr lvl="5" algn="r" rtl="0">
              <a:spcBef>
                <a:spcPts val="0"/>
              </a:spcBef>
              <a:spcAft>
                <a:spcPts val="0"/>
              </a:spcAft>
              <a:buClr>
                <a:srgbClr val="FFFFFF"/>
              </a:buClr>
              <a:buSzPts val="3000"/>
              <a:buNone/>
              <a:defRPr sz="4000">
                <a:solidFill>
                  <a:srgbClr val="FFFFFF"/>
                </a:solidFill>
              </a:defRPr>
            </a:lvl6pPr>
            <a:lvl7pPr lvl="6" algn="r" rtl="0">
              <a:spcBef>
                <a:spcPts val="0"/>
              </a:spcBef>
              <a:spcAft>
                <a:spcPts val="0"/>
              </a:spcAft>
              <a:buClr>
                <a:srgbClr val="FFFFFF"/>
              </a:buClr>
              <a:buSzPts val="3000"/>
              <a:buNone/>
              <a:defRPr sz="4000">
                <a:solidFill>
                  <a:srgbClr val="FFFFFF"/>
                </a:solidFill>
              </a:defRPr>
            </a:lvl7pPr>
            <a:lvl8pPr lvl="7" algn="r" rtl="0">
              <a:spcBef>
                <a:spcPts val="0"/>
              </a:spcBef>
              <a:spcAft>
                <a:spcPts val="0"/>
              </a:spcAft>
              <a:buClr>
                <a:srgbClr val="FFFFFF"/>
              </a:buClr>
              <a:buSzPts val="3000"/>
              <a:buNone/>
              <a:defRPr sz="4000">
                <a:solidFill>
                  <a:srgbClr val="FFFFFF"/>
                </a:solidFill>
              </a:defRPr>
            </a:lvl8pPr>
            <a:lvl9pPr lvl="8" algn="r" rtl="0">
              <a:spcBef>
                <a:spcPts val="0"/>
              </a:spcBef>
              <a:spcAft>
                <a:spcPts val="0"/>
              </a:spcAft>
              <a:buClr>
                <a:srgbClr val="FFFFFF"/>
              </a:buClr>
              <a:buSzPts val="3000"/>
              <a:buNone/>
              <a:defRPr sz="4000">
                <a:solidFill>
                  <a:srgbClr val="FFFFFF"/>
                </a:solidFill>
              </a:defRPr>
            </a:lvl9pPr>
          </a:lstStyle>
          <a:p>
            <a:r>
              <a:rPr lang="en-US"/>
              <a:t>Click to edit Master subtitle style</a:t>
            </a:r>
          </a:p>
        </p:txBody>
      </p:sp>
      <p:sp>
        <p:nvSpPr>
          <p:cNvPr id="116" name="Google Shape;116;p3"/>
          <p:cNvSpPr txBox="1">
            <a:spLocks noGrp="1"/>
          </p:cNvSpPr>
          <p:nvPr>
            <p:ph type="sldNum" idx="12"/>
          </p:nvPr>
        </p:nvSpPr>
        <p:spPr>
          <a:xfrm>
            <a:off x="8556775" y="6434933"/>
            <a:ext cx="548700" cy="423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D43078F-45DE-4E20-B0D5-0EFC4DFB66DD}" type="slidenum">
              <a:rPr lang="en-US" smtClean="0"/>
              <a:t>‹#›</a:t>
            </a:fld>
            <a:endParaRPr lang="en-US" dirty="0"/>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17"/>
        <p:cNvGrpSpPr/>
        <p:nvPr/>
      </p:nvGrpSpPr>
      <p:grpSpPr>
        <a:xfrm>
          <a:off x="0" y="0"/>
          <a:ext cx="0" cy="0"/>
          <a:chOff x="0" y="0"/>
          <a:chExt cx="0" cy="0"/>
        </a:xfrm>
      </p:grpSpPr>
      <p:sp>
        <p:nvSpPr>
          <p:cNvPr id="118" name="Google Shape;118;p4"/>
          <p:cNvSpPr txBox="1">
            <a:spLocks noGrp="1"/>
          </p:cNvSpPr>
          <p:nvPr>
            <p:ph type="body" idx="1"/>
          </p:nvPr>
        </p:nvSpPr>
        <p:spPr>
          <a:xfrm>
            <a:off x="1519975" y="2882400"/>
            <a:ext cx="6104100" cy="1093200"/>
          </a:xfrm>
          <a:prstGeom prst="rect">
            <a:avLst/>
          </a:prstGeom>
        </p:spPr>
        <p:txBody>
          <a:bodyPr spcFirstLastPara="1" wrap="square" lIns="91425" tIns="91425" rIns="91425" bIns="91425" anchor="ctr" anchorCtr="0">
            <a:noAutofit/>
          </a:bodyPr>
          <a:lstStyle>
            <a:lvl1pPr marL="609600" lvl="0" indent="-558800" algn="ctr" rtl="0">
              <a:spcBef>
                <a:spcPts val="800"/>
              </a:spcBef>
              <a:spcAft>
                <a:spcPts val="0"/>
              </a:spcAft>
              <a:buSzPts val="3000"/>
              <a:buChar char="◉"/>
              <a:defRPr sz="4000" i="1"/>
            </a:lvl1pPr>
            <a:lvl2pPr marL="1219200" lvl="1" indent="-558800" algn="ctr" rtl="0">
              <a:spcBef>
                <a:spcPts val="0"/>
              </a:spcBef>
              <a:spcAft>
                <a:spcPts val="0"/>
              </a:spcAft>
              <a:buSzPts val="3000"/>
              <a:buChar char="◉"/>
              <a:defRPr sz="4000" i="1"/>
            </a:lvl2pPr>
            <a:lvl3pPr marL="1828800" lvl="2" indent="-558800" algn="ctr" rtl="0">
              <a:spcBef>
                <a:spcPts val="0"/>
              </a:spcBef>
              <a:spcAft>
                <a:spcPts val="0"/>
              </a:spcAft>
              <a:buSzPts val="3000"/>
              <a:buChar char="■"/>
              <a:defRPr sz="4000" i="1"/>
            </a:lvl3pPr>
            <a:lvl4pPr marL="2438400" lvl="3" indent="-558800" algn="ctr" rtl="0">
              <a:spcBef>
                <a:spcPts val="0"/>
              </a:spcBef>
              <a:spcAft>
                <a:spcPts val="0"/>
              </a:spcAft>
              <a:buSzPts val="3000"/>
              <a:buChar char="●"/>
              <a:defRPr sz="4000" i="1"/>
            </a:lvl4pPr>
            <a:lvl5pPr marL="3048000" lvl="4" indent="-558800" algn="ctr" rtl="0">
              <a:spcBef>
                <a:spcPts val="0"/>
              </a:spcBef>
              <a:spcAft>
                <a:spcPts val="0"/>
              </a:spcAft>
              <a:buSzPts val="3000"/>
              <a:buChar char="○"/>
              <a:defRPr sz="4000" i="1"/>
            </a:lvl5pPr>
            <a:lvl6pPr marL="3657600" lvl="5" indent="-558800" algn="ctr" rtl="0">
              <a:spcBef>
                <a:spcPts val="0"/>
              </a:spcBef>
              <a:spcAft>
                <a:spcPts val="0"/>
              </a:spcAft>
              <a:buSzPts val="3000"/>
              <a:buChar char="■"/>
              <a:defRPr sz="4000" i="1"/>
            </a:lvl6pPr>
            <a:lvl7pPr marL="4267200" lvl="6" indent="-558800" algn="ctr" rtl="0">
              <a:spcBef>
                <a:spcPts val="0"/>
              </a:spcBef>
              <a:spcAft>
                <a:spcPts val="0"/>
              </a:spcAft>
              <a:buSzPts val="3000"/>
              <a:buChar char="●"/>
              <a:defRPr sz="4000" i="1"/>
            </a:lvl7pPr>
            <a:lvl8pPr marL="4876800" lvl="7" indent="-558800" algn="ctr" rtl="0">
              <a:spcBef>
                <a:spcPts val="0"/>
              </a:spcBef>
              <a:spcAft>
                <a:spcPts val="0"/>
              </a:spcAft>
              <a:buSzPts val="3000"/>
              <a:buChar char="○"/>
              <a:defRPr sz="4000" i="1"/>
            </a:lvl8pPr>
            <a:lvl9pPr marL="5486400" lvl="8" indent="-558800" algn="ctr">
              <a:spcBef>
                <a:spcPts val="0"/>
              </a:spcBef>
              <a:spcAft>
                <a:spcPts val="0"/>
              </a:spcAft>
              <a:buSzPts val="3000"/>
              <a:buChar char="■"/>
              <a:defRPr sz="4000" i="1"/>
            </a:lvl9pPr>
          </a:lstStyle>
          <a:p>
            <a:pPr lvl="0"/>
            <a:r>
              <a:rPr lang="en-US"/>
              <a:t>Click to edit Master text styles</a:t>
            </a:r>
          </a:p>
        </p:txBody>
      </p:sp>
      <p:sp>
        <p:nvSpPr>
          <p:cNvPr id="119" name="Google Shape;119;p4"/>
          <p:cNvSpPr txBox="1"/>
          <p:nvPr/>
        </p:nvSpPr>
        <p:spPr>
          <a:xfrm>
            <a:off x="3593400" y="737025"/>
            <a:ext cx="1957200" cy="871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GB" sz="12800">
                <a:solidFill>
                  <a:schemeClr val="accent1"/>
                </a:solidFill>
              </a:rPr>
              <a:t>“</a:t>
            </a:r>
            <a:endParaRPr sz="12800" dirty="0">
              <a:solidFill>
                <a:schemeClr val="accent1"/>
              </a:solidFill>
            </a:endParaRPr>
          </a:p>
        </p:txBody>
      </p:sp>
      <p:sp>
        <p:nvSpPr>
          <p:cNvPr id="120" name="Google Shape;120;p4"/>
          <p:cNvSpPr/>
          <p:nvPr/>
        </p:nvSpPr>
        <p:spPr>
          <a:xfrm>
            <a:off x="-28574" y="5929034"/>
            <a:ext cx="9191625" cy="949971"/>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21" name="Google Shape;121;p4"/>
          <p:cNvSpPr/>
          <p:nvPr/>
        </p:nvSpPr>
        <p:spPr>
          <a:xfrm>
            <a:off x="-28574" y="6104149"/>
            <a:ext cx="9191625" cy="779252"/>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22" name="Google Shape;122;p4"/>
          <p:cNvSpPr/>
          <p:nvPr/>
        </p:nvSpPr>
        <p:spPr>
          <a:xfrm rot="8100000">
            <a:off x="1847982" y="5670626"/>
            <a:ext cx="122612" cy="163483"/>
          </a:xfrm>
          <a:prstGeom prst="teardrop">
            <a:avLst>
              <a:gd name="adj" fmla="val 100000"/>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23" name="Google Shape;123;p4"/>
          <p:cNvSpPr/>
          <p:nvPr/>
        </p:nvSpPr>
        <p:spPr>
          <a:xfrm rot="8100000">
            <a:off x="6038982" y="6049093"/>
            <a:ext cx="122612" cy="163483"/>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24" name="Google Shape;124;p4"/>
          <p:cNvSpPr/>
          <p:nvPr/>
        </p:nvSpPr>
        <p:spPr>
          <a:xfrm rot="8100000">
            <a:off x="7181982" y="6093560"/>
            <a:ext cx="122612" cy="163483"/>
          </a:xfrm>
          <a:prstGeom prst="teardrop">
            <a:avLst>
              <a:gd name="adj" fmla="val 10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125" name="Google Shape;125;p4"/>
          <p:cNvGrpSpPr/>
          <p:nvPr/>
        </p:nvGrpSpPr>
        <p:grpSpPr>
          <a:xfrm>
            <a:off x="-9525" y="5949968"/>
            <a:ext cx="9167825" cy="793733"/>
            <a:chOff x="-9525" y="4462475"/>
            <a:chExt cx="9167825" cy="595300"/>
          </a:xfrm>
        </p:grpSpPr>
        <p:sp>
          <p:nvSpPr>
            <p:cNvPr id="126" name="Google Shape;126;p4"/>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27" name="Google Shape;127;p4"/>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28" name="Google Shape;128;p4"/>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29" name="Google Shape;129;p4"/>
          <p:cNvGrpSpPr/>
          <p:nvPr/>
        </p:nvGrpSpPr>
        <p:grpSpPr>
          <a:xfrm>
            <a:off x="-42836" y="5924653"/>
            <a:ext cx="9229575" cy="857049"/>
            <a:chOff x="-42837" y="4443488"/>
            <a:chExt cx="9229575" cy="642787"/>
          </a:xfrm>
        </p:grpSpPr>
        <p:sp>
          <p:nvSpPr>
            <p:cNvPr id="130" name="Google Shape;130;p4"/>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1" name="Google Shape;131;p4"/>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2" name="Google Shape;132;p4"/>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3" name="Google Shape;133;p4"/>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4" name="Google Shape;134;p4"/>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5" name="Google Shape;135;p4"/>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6" name="Google Shape;136;p4"/>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7" name="Google Shape;137;p4"/>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8" name="Google Shape;138;p4"/>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9" name="Google Shape;139;p4"/>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0" name="Google Shape;140;p4"/>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1" name="Google Shape;141;p4"/>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2" name="Google Shape;142;p4"/>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3" name="Google Shape;143;p4"/>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4" name="Google Shape;144;p4"/>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5" name="Google Shape;145;p4"/>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6" name="Google Shape;146;p4"/>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7" name="Google Shape;147;p4"/>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8" name="Google Shape;148;p4"/>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9" name="Google Shape;149;p4"/>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0" name="Google Shape;150;p4"/>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1" name="Google Shape;151;p4"/>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2" name="Google Shape;152;p4"/>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3" name="Google Shape;153;p4"/>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4" name="Google Shape;154;p4"/>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155" name="Google Shape;155;p4"/>
          <p:cNvSpPr/>
          <p:nvPr/>
        </p:nvSpPr>
        <p:spPr>
          <a:xfrm>
            <a:off x="2990700" y="6114933"/>
            <a:ext cx="114600" cy="152800"/>
          </a:xfrm>
          <a:prstGeom prst="ellipse">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56" name="Google Shape;156;p4"/>
          <p:cNvSpPr/>
          <p:nvPr/>
        </p:nvSpPr>
        <p:spPr>
          <a:xfrm>
            <a:off x="1085700" y="6495933"/>
            <a:ext cx="114600" cy="152800"/>
          </a:xfrm>
          <a:prstGeom prst="ellipse">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57" name="Google Shape;157;p4"/>
          <p:cNvSpPr/>
          <p:nvPr/>
        </p:nvSpPr>
        <p:spPr>
          <a:xfrm>
            <a:off x="4895700" y="6021376"/>
            <a:ext cx="114600" cy="152800"/>
          </a:xfrm>
          <a:prstGeom prst="ellipse">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58" name="Google Shape;158;p4"/>
          <p:cNvSpPr/>
          <p:nvPr/>
        </p:nvSpPr>
        <p:spPr>
          <a:xfrm rot="8100000">
            <a:off x="8699950" y="5772226"/>
            <a:ext cx="122612" cy="163483"/>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59" name="Google Shape;159;p4"/>
          <p:cNvSpPr txBox="1">
            <a:spLocks noGrp="1"/>
          </p:cNvSpPr>
          <p:nvPr>
            <p:ph type="sldNum" idx="12"/>
          </p:nvPr>
        </p:nvSpPr>
        <p:spPr>
          <a:xfrm>
            <a:off x="8556775" y="6434933"/>
            <a:ext cx="548700" cy="423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D43078F-45DE-4E20-B0D5-0EFC4DFB66DD}" type="slidenum">
              <a:rPr lang="en-US" smtClean="0"/>
              <a:t>‹#›</a:t>
            </a:fld>
            <a:endParaRPr lang="en-US" dirty="0"/>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160"/>
        <p:cNvGrpSpPr/>
        <p:nvPr/>
      </p:nvGrpSpPr>
      <p:grpSpPr>
        <a:xfrm>
          <a:off x="0" y="0"/>
          <a:ext cx="0" cy="0"/>
          <a:chOff x="0" y="0"/>
          <a:chExt cx="0" cy="0"/>
        </a:xfrm>
      </p:grpSpPr>
      <p:sp>
        <p:nvSpPr>
          <p:cNvPr id="161" name="Google Shape;161;p5"/>
          <p:cNvSpPr/>
          <p:nvPr/>
        </p:nvSpPr>
        <p:spPr>
          <a:xfrm>
            <a:off x="-28574" y="5929034"/>
            <a:ext cx="9191625" cy="949971"/>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62" name="Google Shape;162;p5"/>
          <p:cNvSpPr/>
          <p:nvPr/>
        </p:nvSpPr>
        <p:spPr>
          <a:xfrm>
            <a:off x="-28574" y="6104149"/>
            <a:ext cx="9191625" cy="779252"/>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3" name="Google Shape;163;p5"/>
          <p:cNvSpPr/>
          <p:nvPr/>
        </p:nvSpPr>
        <p:spPr>
          <a:xfrm rot="8100000">
            <a:off x="1847982" y="5670626"/>
            <a:ext cx="122612" cy="163483"/>
          </a:xfrm>
          <a:prstGeom prst="teardrop">
            <a:avLst>
              <a:gd name="adj" fmla="val 100000"/>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64" name="Google Shape;164;p5"/>
          <p:cNvSpPr/>
          <p:nvPr/>
        </p:nvSpPr>
        <p:spPr>
          <a:xfrm rot="8100000">
            <a:off x="6038982" y="6049093"/>
            <a:ext cx="122612" cy="163483"/>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65" name="Google Shape;165;p5"/>
          <p:cNvSpPr/>
          <p:nvPr/>
        </p:nvSpPr>
        <p:spPr>
          <a:xfrm rot="8100000">
            <a:off x="7181982" y="6093560"/>
            <a:ext cx="122612" cy="163483"/>
          </a:xfrm>
          <a:prstGeom prst="teardrop">
            <a:avLst>
              <a:gd name="adj" fmla="val 10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166" name="Google Shape;166;p5"/>
          <p:cNvGrpSpPr/>
          <p:nvPr/>
        </p:nvGrpSpPr>
        <p:grpSpPr>
          <a:xfrm>
            <a:off x="-9525" y="5949968"/>
            <a:ext cx="9167825" cy="793733"/>
            <a:chOff x="-9525" y="4462475"/>
            <a:chExt cx="9167825" cy="595300"/>
          </a:xfrm>
        </p:grpSpPr>
        <p:sp>
          <p:nvSpPr>
            <p:cNvPr id="167" name="Google Shape;167;p5"/>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68" name="Google Shape;168;p5"/>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69" name="Google Shape;169;p5"/>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70" name="Google Shape;170;p5"/>
          <p:cNvGrpSpPr/>
          <p:nvPr/>
        </p:nvGrpSpPr>
        <p:grpSpPr>
          <a:xfrm>
            <a:off x="-42836" y="5924652"/>
            <a:ext cx="9229575" cy="857051"/>
            <a:chOff x="-42837" y="4443488"/>
            <a:chExt cx="9229575" cy="642788"/>
          </a:xfrm>
        </p:grpSpPr>
        <p:sp>
          <p:nvSpPr>
            <p:cNvPr id="171" name="Google Shape;171;p5"/>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2" name="Google Shape;172;p5"/>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3" name="Google Shape;173;p5"/>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4" name="Google Shape;174;p5"/>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5" name="Google Shape;175;p5"/>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6" name="Google Shape;176;p5"/>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7" name="Google Shape;177;p5"/>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8" name="Google Shape;178;p5"/>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9" name="Google Shape;179;p5"/>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0" name="Google Shape;180;p5"/>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1" name="Google Shape;181;p5"/>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2" name="Google Shape;182;p5"/>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3" name="Google Shape;183;p5"/>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4" name="Google Shape;184;p5"/>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5" name="Google Shape;185;p5"/>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6" name="Google Shape;186;p5"/>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7" name="Google Shape;187;p5"/>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8" name="Google Shape;188;p5"/>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9" name="Google Shape;189;p5"/>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0" name="Google Shape;190;p5"/>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1" name="Google Shape;191;p5"/>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2" name="Google Shape;192;p5"/>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3" name="Google Shape;193;p5"/>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4" name="Google Shape;194;p5"/>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5" name="Google Shape;195;p5"/>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196" name="Google Shape;196;p5"/>
          <p:cNvSpPr/>
          <p:nvPr/>
        </p:nvSpPr>
        <p:spPr>
          <a:xfrm>
            <a:off x="2990700" y="6114933"/>
            <a:ext cx="114600" cy="152800"/>
          </a:xfrm>
          <a:prstGeom prst="ellipse">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97" name="Google Shape;197;p5"/>
          <p:cNvSpPr/>
          <p:nvPr/>
        </p:nvSpPr>
        <p:spPr>
          <a:xfrm>
            <a:off x="1085700" y="6495933"/>
            <a:ext cx="114600" cy="152800"/>
          </a:xfrm>
          <a:prstGeom prst="ellipse">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98" name="Google Shape;198;p5"/>
          <p:cNvSpPr/>
          <p:nvPr/>
        </p:nvSpPr>
        <p:spPr>
          <a:xfrm>
            <a:off x="4895700" y="6021376"/>
            <a:ext cx="114600" cy="152800"/>
          </a:xfrm>
          <a:prstGeom prst="ellipse">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99" name="Google Shape;199;p5"/>
          <p:cNvSpPr/>
          <p:nvPr/>
        </p:nvSpPr>
        <p:spPr>
          <a:xfrm rot="8100000">
            <a:off x="8699950" y="5772226"/>
            <a:ext cx="122612" cy="163483"/>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00" name="Google Shape;200;p5"/>
          <p:cNvSpPr txBox="1">
            <a:spLocks noGrp="1"/>
          </p:cNvSpPr>
          <p:nvPr>
            <p:ph type="title"/>
          </p:nvPr>
        </p:nvSpPr>
        <p:spPr>
          <a:xfrm>
            <a:off x="1047750" y="845500"/>
            <a:ext cx="6996600" cy="9544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en-US"/>
              <a:t>Click to edit Master title style</a:t>
            </a:r>
          </a:p>
        </p:txBody>
      </p:sp>
      <p:sp>
        <p:nvSpPr>
          <p:cNvPr id="201" name="Google Shape;201;p5"/>
          <p:cNvSpPr txBox="1">
            <a:spLocks noGrp="1"/>
          </p:cNvSpPr>
          <p:nvPr>
            <p:ph type="body" idx="1"/>
          </p:nvPr>
        </p:nvSpPr>
        <p:spPr>
          <a:xfrm>
            <a:off x="1075850" y="2053567"/>
            <a:ext cx="6996600" cy="2562800"/>
          </a:xfrm>
          <a:prstGeom prst="rect">
            <a:avLst/>
          </a:prstGeom>
        </p:spPr>
        <p:txBody>
          <a:bodyPr spcFirstLastPara="1" wrap="square" lIns="91425" tIns="91425" rIns="91425" bIns="91425" anchor="t" anchorCtr="0">
            <a:noAutofit/>
          </a:bodyPr>
          <a:lstStyle>
            <a:lvl1pPr marL="609600" lvl="0" indent="-474345">
              <a:spcBef>
                <a:spcPts val="800"/>
              </a:spcBef>
              <a:spcAft>
                <a:spcPts val="0"/>
              </a:spcAft>
              <a:buSzPts val="2000"/>
              <a:buChar char="◉"/>
              <a:defRPr/>
            </a:lvl1pPr>
            <a:lvl2pPr marL="1219200" lvl="1" indent="-457200">
              <a:spcBef>
                <a:spcPts val="0"/>
              </a:spcBef>
              <a:spcAft>
                <a:spcPts val="0"/>
              </a:spcAft>
              <a:buSzPts val="1800"/>
              <a:buChar char="◉"/>
              <a:defRPr/>
            </a:lvl2pPr>
            <a:lvl3pPr marL="1828800" lvl="2" indent="-457200">
              <a:spcBef>
                <a:spcPts val="0"/>
              </a:spcBef>
              <a:spcAft>
                <a:spcPts val="0"/>
              </a:spcAft>
              <a:buSzPts val="1800"/>
              <a:buChar char="■"/>
              <a:defRPr/>
            </a:lvl3pPr>
            <a:lvl4pPr marL="2438400" lvl="3" indent="-457200">
              <a:spcBef>
                <a:spcPts val="0"/>
              </a:spcBef>
              <a:spcAft>
                <a:spcPts val="0"/>
              </a:spcAft>
              <a:buSzPts val="1800"/>
              <a:buChar char="●"/>
              <a:defRPr/>
            </a:lvl4pPr>
            <a:lvl5pPr marL="3048000" lvl="4" indent="-457200">
              <a:spcBef>
                <a:spcPts val="0"/>
              </a:spcBef>
              <a:spcAft>
                <a:spcPts val="0"/>
              </a:spcAft>
              <a:buSzPts val="1800"/>
              <a:buChar char="○"/>
              <a:defRPr/>
            </a:lvl5pPr>
            <a:lvl6pPr marL="3657600" lvl="5" indent="-457200">
              <a:spcBef>
                <a:spcPts val="0"/>
              </a:spcBef>
              <a:spcAft>
                <a:spcPts val="0"/>
              </a:spcAft>
              <a:buSzPts val="1800"/>
              <a:buChar char="■"/>
              <a:defRPr/>
            </a:lvl6pPr>
            <a:lvl7pPr marL="4267200" lvl="6" indent="-457200">
              <a:spcBef>
                <a:spcPts val="0"/>
              </a:spcBef>
              <a:spcAft>
                <a:spcPts val="0"/>
              </a:spcAft>
              <a:buSzPts val="1800"/>
              <a:buChar char="●"/>
              <a:defRPr/>
            </a:lvl7pPr>
            <a:lvl8pPr marL="4876800" lvl="7" indent="-457200">
              <a:spcBef>
                <a:spcPts val="0"/>
              </a:spcBef>
              <a:spcAft>
                <a:spcPts val="0"/>
              </a:spcAft>
              <a:buSzPts val="1800"/>
              <a:buChar char="○"/>
              <a:defRPr/>
            </a:lvl8pPr>
            <a:lvl9pPr marL="5486400" lvl="8" indent="-457200">
              <a:spcBef>
                <a:spcPts val="0"/>
              </a:spcBef>
              <a:spcAft>
                <a:spcPts val="0"/>
              </a:spcAft>
              <a:buSzPts val="1800"/>
              <a:buChar char="■"/>
              <a:defRPr/>
            </a:lvl9pPr>
          </a:lstStyle>
          <a:p>
            <a:pPr lvl="0"/>
            <a:r>
              <a:rPr lang="en-US"/>
              <a:t>Click to edit Master text styles</a:t>
            </a:r>
          </a:p>
        </p:txBody>
      </p:sp>
      <p:sp>
        <p:nvSpPr>
          <p:cNvPr id="202" name="Google Shape;202;p5"/>
          <p:cNvSpPr txBox="1">
            <a:spLocks noGrp="1"/>
          </p:cNvSpPr>
          <p:nvPr>
            <p:ph type="sldNum" idx="12"/>
          </p:nvPr>
        </p:nvSpPr>
        <p:spPr>
          <a:xfrm>
            <a:off x="8556775" y="6434933"/>
            <a:ext cx="548700" cy="423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D43078F-45DE-4E20-B0D5-0EFC4DFB66DD}" type="slidenum">
              <a:rPr lang="en-US" smtClean="0"/>
              <a:t>‹#›</a:t>
            </a:fld>
            <a:endParaRPr lang="en-US" dirty="0"/>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03"/>
        <p:cNvGrpSpPr/>
        <p:nvPr/>
      </p:nvGrpSpPr>
      <p:grpSpPr>
        <a:xfrm>
          <a:off x="0" y="0"/>
          <a:ext cx="0" cy="0"/>
          <a:chOff x="0" y="0"/>
          <a:chExt cx="0" cy="0"/>
        </a:xfrm>
      </p:grpSpPr>
      <p:sp>
        <p:nvSpPr>
          <p:cNvPr id="204" name="Google Shape;204;p6"/>
          <p:cNvSpPr/>
          <p:nvPr/>
        </p:nvSpPr>
        <p:spPr>
          <a:xfrm>
            <a:off x="-28574" y="5929034"/>
            <a:ext cx="9191625" cy="949971"/>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05" name="Google Shape;205;p6"/>
          <p:cNvSpPr/>
          <p:nvPr/>
        </p:nvSpPr>
        <p:spPr>
          <a:xfrm>
            <a:off x="-28574" y="6104149"/>
            <a:ext cx="9191625" cy="779252"/>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06" name="Google Shape;206;p6"/>
          <p:cNvSpPr/>
          <p:nvPr/>
        </p:nvSpPr>
        <p:spPr>
          <a:xfrm rot="8100000">
            <a:off x="1847982" y="5670626"/>
            <a:ext cx="122612" cy="163483"/>
          </a:xfrm>
          <a:prstGeom prst="teardrop">
            <a:avLst>
              <a:gd name="adj" fmla="val 100000"/>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07" name="Google Shape;207;p6"/>
          <p:cNvSpPr/>
          <p:nvPr/>
        </p:nvSpPr>
        <p:spPr>
          <a:xfrm rot="8100000">
            <a:off x="6038982" y="6049093"/>
            <a:ext cx="122612" cy="163483"/>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08" name="Google Shape;208;p6"/>
          <p:cNvSpPr/>
          <p:nvPr/>
        </p:nvSpPr>
        <p:spPr>
          <a:xfrm rot="8100000">
            <a:off x="7181982" y="6093560"/>
            <a:ext cx="122612" cy="163483"/>
          </a:xfrm>
          <a:prstGeom prst="teardrop">
            <a:avLst>
              <a:gd name="adj" fmla="val 10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209" name="Google Shape;209;p6"/>
          <p:cNvGrpSpPr/>
          <p:nvPr/>
        </p:nvGrpSpPr>
        <p:grpSpPr>
          <a:xfrm>
            <a:off x="-9525" y="5949968"/>
            <a:ext cx="9167825" cy="793733"/>
            <a:chOff x="-9525" y="4462475"/>
            <a:chExt cx="9167825" cy="595300"/>
          </a:xfrm>
        </p:grpSpPr>
        <p:sp>
          <p:nvSpPr>
            <p:cNvPr id="210" name="Google Shape;210;p6"/>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11" name="Google Shape;211;p6"/>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12" name="Google Shape;212;p6"/>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13" name="Google Shape;213;p6"/>
          <p:cNvGrpSpPr/>
          <p:nvPr/>
        </p:nvGrpSpPr>
        <p:grpSpPr>
          <a:xfrm>
            <a:off x="-42836" y="5924652"/>
            <a:ext cx="9229575" cy="857051"/>
            <a:chOff x="-42837" y="4443488"/>
            <a:chExt cx="9229575" cy="642788"/>
          </a:xfrm>
        </p:grpSpPr>
        <p:sp>
          <p:nvSpPr>
            <p:cNvPr id="214" name="Google Shape;214;p6"/>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5" name="Google Shape;215;p6"/>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6" name="Google Shape;216;p6"/>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7" name="Google Shape;217;p6"/>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8" name="Google Shape;218;p6"/>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9" name="Google Shape;219;p6"/>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0" name="Google Shape;220;p6"/>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1" name="Google Shape;221;p6"/>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2" name="Google Shape;222;p6"/>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3" name="Google Shape;223;p6"/>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4" name="Google Shape;224;p6"/>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5" name="Google Shape;225;p6"/>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6" name="Google Shape;226;p6"/>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7" name="Google Shape;227;p6"/>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8" name="Google Shape;228;p6"/>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9" name="Google Shape;229;p6"/>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0" name="Google Shape;230;p6"/>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1" name="Google Shape;231;p6"/>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2" name="Google Shape;232;p6"/>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3" name="Google Shape;233;p6"/>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4" name="Google Shape;234;p6"/>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5" name="Google Shape;235;p6"/>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6" name="Google Shape;236;p6"/>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7" name="Google Shape;237;p6"/>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8" name="Google Shape;238;p6"/>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239" name="Google Shape;239;p6"/>
          <p:cNvSpPr/>
          <p:nvPr/>
        </p:nvSpPr>
        <p:spPr>
          <a:xfrm>
            <a:off x="2990700" y="6114933"/>
            <a:ext cx="114600" cy="152800"/>
          </a:xfrm>
          <a:prstGeom prst="ellipse">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40" name="Google Shape;240;p6"/>
          <p:cNvSpPr/>
          <p:nvPr/>
        </p:nvSpPr>
        <p:spPr>
          <a:xfrm>
            <a:off x="1085700" y="6495933"/>
            <a:ext cx="114600" cy="152800"/>
          </a:xfrm>
          <a:prstGeom prst="ellipse">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41" name="Google Shape;241;p6"/>
          <p:cNvSpPr/>
          <p:nvPr/>
        </p:nvSpPr>
        <p:spPr>
          <a:xfrm>
            <a:off x="4895700" y="6021376"/>
            <a:ext cx="114600" cy="152800"/>
          </a:xfrm>
          <a:prstGeom prst="ellipse">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42" name="Google Shape;242;p6"/>
          <p:cNvSpPr/>
          <p:nvPr/>
        </p:nvSpPr>
        <p:spPr>
          <a:xfrm rot="8100000">
            <a:off x="8699950" y="5772226"/>
            <a:ext cx="122612" cy="163483"/>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43" name="Google Shape;243;p6"/>
          <p:cNvSpPr txBox="1">
            <a:spLocks noGrp="1"/>
          </p:cNvSpPr>
          <p:nvPr>
            <p:ph type="title"/>
          </p:nvPr>
        </p:nvSpPr>
        <p:spPr>
          <a:xfrm>
            <a:off x="1047750" y="845500"/>
            <a:ext cx="6996600" cy="9544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en-US"/>
              <a:t>Click to edit Master title style</a:t>
            </a:r>
          </a:p>
        </p:txBody>
      </p:sp>
      <p:sp>
        <p:nvSpPr>
          <p:cNvPr id="244" name="Google Shape;244;p6"/>
          <p:cNvSpPr txBox="1">
            <a:spLocks noGrp="1"/>
          </p:cNvSpPr>
          <p:nvPr>
            <p:ph type="body" idx="1"/>
          </p:nvPr>
        </p:nvSpPr>
        <p:spPr>
          <a:xfrm>
            <a:off x="1131500" y="2070600"/>
            <a:ext cx="3339900" cy="3554400"/>
          </a:xfrm>
          <a:prstGeom prst="rect">
            <a:avLst/>
          </a:prstGeom>
        </p:spPr>
        <p:txBody>
          <a:bodyPr spcFirstLastPara="1" wrap="square" lIns="91425" tIns="91425" rIns="91425" bIns="91425" anchor="t" anchorCtr="0">
            <a:noAutofit/>
          </a:bodyPr>
          <a:lstStyle>
            <a:lvl1pPr marL="609600" lvl="0" indent="-457200">
              <a:spcBef>
                <a:spcPts val="800"/>
              </a:spcBef>
              <a:spcAft>
                <a:spcPts val="0"/>
              </a:spcAft>
              <a:buSzPts val="1800"/>
              <a:buChar char="◉"/>
              <a:defRPr sz="2400"/>
            </a:lvl1pPr>
            <a:lvl2pPr marL="1219200" lvl="1" indent="-457200">
              <a:spcBef>
                <a:spcPts val="0"/>
              </a:spcBef>
              <a:spcAft>
                <a:spcPts val="0"/>
              </a:spcAft>
              <a:buSzPts val="1800"/>
              <a:buChar char="◉"/>
              <a:defRPr/>
            </a:lvl2pPr>
            <a:lvl3pPr marL="1828800" lvl="2" indent="-457200">
              <a:spcBef>
                <a:spcPts val="0"/>
              </a:spcBef>
              <a:spcAft>
                <a:spcPts val="0"/>
              </a:spcAft>
              <a:buSzPts val="1800"/>
              <a:buChar char="■"/>
              <a:defRPr/>
            </a:lvl3pPr>
            <a:lvl4pPr marL="2438400" lvl="3" indent="-457200">
              <a:spcBef>
                <a:spcPts val="0"/>
              </a:spcBef>
              <a:spcAft>
                <a:spcPts val="0"/>
              </a:spcAft>
              <a:buSzPts val="1800"/>
              <a:buChar char="●"/>
              <a:defRPr/>
            </a:lvl4pPr>
            <a:lvl5pPr marL="3048000" lvl="4" indent="-457200">
              <a:spcBef>
                <a:spcPts val="0"/>
              </a:spcBef>
              <a:spcAft>
                <a:spcPts val="0"/>
              </a:spcAft>
              <a:buSzPts val="1800"/>
              <a:buChar char="○"/>
              <a:defRPr/>
            </a:lvl5pPr>
            <a:lvl6pPr marL="3657600" lvl="5" indent="-457200">
              <a:spcBef>
                <a:spcPts val="0"/>
              </a:spcBef>
              <a:spcAft>
                <a:spcPts val="0"/>
              </a:spcAft>
              <a:buSzPts val="1800"/>
              <a:buChar char="■"/>
              <a:defRPr/>
            </a:lvl6pPr>
            <a:lvl7pPr marL="4267200" lvl="6" indent="-457200">
              <a:spcBef>
                <a:spcPts val="0"/>
              </a:spcBef>
              <a:spcAft>
                <a:spcPts val="0"/>
              </a:spcAft>
              <a:buSzPts val="1800"/>
              <a:buChar char="●"/>
              <a:defRPr/>
            </a:lvl7pPr>
            <a:lvl8pPr marL="4876800" lvl="7" indent="-457200">
              <a:spcBef>
                <a:spcPts val="0"/>
              </a:spcBef>
              <a:spcAft>
                <a:spcPts val="0"/>
              </a:spcAft>
              <a:buSzPts val="1800"/>
              <a:buChar char="○"/>
              <a:defRPr/>
            </a:lvl8pPr>
            <a:lvl9pPr marL="5486400" lvl="8" indent="-457200">
              <a:spcBef>
                <a:spcPts val="0"/>
              </a:spcBef>
              <a:spcAft>
                <a:spcPts val="0"/>
              </a:spcAft>
              <a:buSzPts val="1800"/>
              <a:buChar char="■"/>
              <a:defRPr/>
            </a:lvl9pPr>
          </a:lstStyle>
          <a:p>
            <a:pPr lvl="0"/>
            <a:r>
              <a:rPr lang="en-US"/>
              <a:t>Click to edit Master text styles</a:t>
            </a:r>
          </a:p>
        </p:txBody>
      </p:sp>
      <p:sp>
        <p:nvSpPr>
          <p:cNvPr id="245" name="Google Shape;245;p6"/>
          <p:cNvSpPr txBox="1">
            <a:spLocks noGrp="1"/>
          </p:cNvSpPr>
          <p:nvPr>
            <p:ph type="body" idx="2"/>
          </p:nvPr>
        </p:nvSpPr>
        <p:spPr>
          <a:xfrm>
            <a:off x="4672563" y="2070600"/>
            <a:ext cx="3339900" cy="3554400"/>
          </a:xfrm>
          <a:prstGeom prst="rect">
            <a:avLst/>
          </a:prstGeom>
        </p:spPr>
        <p:txBody>
          <a:bodyPr spcFirstLastPara="1" wrap="square" lIns="91425" tIns="91425" rIns="91425" bIns="91425" anchor="t" anchorCtr="0">
            <a:noAutofit/>
          </a:bodyPr>
          <a:lstStyle>
            <a:lvl1pPr marL="609600" lvl="0" indent="-457200">
              <a:spcBef>
                <a:spcPts val="800"/>
              </a:spcBef>
              <a:spcAft>
                <a:spcPts val="0"/>
              </a:spcAft>
              <a:buSzPts val="1800"/>
              <a:buChar char="◉"/>
              <a:defRPr sz="2400"/>
            </a:lvl1pPr>
            <a:lvl2pPr marL="1219200" lvl="1" indent="-457200">
              <a:spcBef>
                <a:spcPts val="0"/>
              </a:spcBef>
              <a:spcAft>
                <a:spcPts val="0"/>
              </a:spcAft>
              <a:buSzPts val="1800"/>
              <a:buChar char="◉"/>
              <a:defRPr/>
            </a:lvl2pPr>
            <a:lvl3pPr marL="1828800" lvl="2" indent="-457200">
              <a:spcBef>
                <a:spcPts val="0"/>
              </a:spcBef>
              <a:spcAft>
                <a:spcPts val="0"/>
              </a:spcAft>
              <a:buSzPts val="1800"/>
              <a:buChar char="■"/>
              <a:defRPr/>
            </a:lvl3pPr>
            <a:lvl4pPr marL="2438400" lvl="3" indent="-457200">
              <a:spcBef>
                <a:spcPts val="0"/>
              </a:spcBef>
              <a:spcAft>
                <a:spcPts val="0"/>
              </a:spcAft>
              <a:buSzPts val="1800"/>
              <a:buChar char="●"/>
              <a:defRPr/>
            </a:lvl4pPr>
            <a:lvl5pPr marL="3048000" lvl="4" indent="-457200">
              <a:spcBef>
                <a:spcPts val="0"/>
              </a:spcBef>
              <a:spcAft>
                <a:spcPts val="0"/>
              </a:spcAft>
              <a:buSzPts val="1800"/>
              <a:buChar char="○"/>
              <a:defRPr/>
            </a:lvl5pPr>
            <a:lvl6pPr marL="3657600" lvl="5" indent="-457200">
              <a:spcBef>
                <a:spcPts val="0"/>
              </a:spcBef>
              <a:spcAft>
                <a:spcPts val="0"/>
              </a:spcAft>
              <a:buSzPts val="1800"/>
              <a:buChar char="■"/>
              <a:defRPr/>
            </a:lvl6pPr>
            <a:lvl7pPr marL="4267200" lvl="6" indent="-457200">
              <a:spcBef>
                <a:spcPts val="0"/>
              </a:spcBef>
              <a:spcAft>
                <a:spcPts val="0"/>
              </a:spcAft>
              <a:buSzPts val="1800"/>
              <a:buChar char="●"/>
              <a:defRPr/>
            </a:lvl7pPr>
            <a:lvl8pPr marL="4876800" lvl="7" indent="-457200">
              <a:spcBef>
                <a:spcPts val="0"/>
              </a:spcBef>
              <a:spcAft>
                <a:spcPts val="0"/>
              </a:spcAft>
              <a:buSzPts val="1800"/>
              <a:buChar char="○"/>
              <a:defRPr/>
            </a:lvl8pPr>
            <a:lvl9pPr marL="5486400" lvl="8" indent="-457200">
              <a:spcBef>
                <a:spcPts val="0"/>
              </a:spcBef>
              <a:spcAft>
                <a:spcPts val="0"/>
              </a:spcAft>
              <a:buSzPts val="1800"/>
              <a:buChar char="■"/>
              <a:defRPr/>
            </a:lvl9pPr>
          </a:lstStyle>
          <a:p>
            <a:pPr lvl="0"/>
            <a:r>
              <a:rPr lang="en-US"/>
              <a:t>Click to edit Master text styles</a:t>
            </a:r>
          </a:p>
        </p:txBody>
      </p:sp>
      <p:sp>
        <p:nvSpPr>
          <p:cNvPr id="246" name="Google Shape;246;p6"/>
          <p:cNvSpPr txBox="1">
            <a:spLocks noGrp="1"/>
          </p:cNvSpPr>
          <p:nvPr>
            <p:ph type="sldNum" idx="12"/>
          </p:nvPr>
        </p:nvSpPr>
        <p:spPr>
          <a:xfrm>
            <a:off x="8556775" y="6434933"/>
            <a:ext cx="548700" cy="423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D43078F-45DE-4E20-B0D5-0EFC4DFB66DD}" type="slidenum">
              <a:rPr lang="en-US" smtClean="0"/>
              <a:t>‹#›</a:t>
            </a:fld>
            <a:endParaRPr lang="en-US" dirty="0"/>
          </a:p>
        </p:txBody>
      </p: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247"/>
        <p:cNvGrpSpPr/>
        <p:nvPr/>
      </p:nvGrpSpPr>
      <p:grpSpPr>
        <a:xfrm>
          <a:off x="0" y="0"/>
          <a:ext cx="0" cy="0"/>
          <a:chOff x="0" y="0"/>
          <a:chExt cx="0" cy="0"/>
        </a:xfrm>
      </p:grpSpPr>
      <p:sp>
        <p:nvSpPr>
          <p:cNvPr id="248" name="Google Shape;248;p7"/>
          <p:cNvSpPr/>
          <p:nvPr/>
        </p:nvSpPr>
        <p:spPr>
          <a:xfrm>
            <a:off x="-28574" y="5929034"/>
            <a:ext cx="9191625" cy="949971"/>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49" name="Google Shape;249;p7"/>
          <p:cNvSpPr/>
          <p:nvPr/>
        </p:nvSpPr>
        <p:spPr>
          <a:xfrm>
            <a:off x="-28574" y="6104149"/>
            <a:ext cx="9191625" cy="779252"/>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50" name="Google Shape;250;p7"/>
          <p:cNvSpPr/>
          <p:nvPr/>
        </p:nvSpPr>
        <p:spPr>
          <a:xfrm rot="8100000">
            <a:off x="1847982" y="5670626"/>
            <a:ext cx="122612" cy="163483"/>
          </a:xfrm>
          <a:prstGeom prst="teardrop">
            <a:avLst>
              <a:gd name="adj" fmla="val 100000"/>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51" name="Google Shape;251;p7"/>
          <p:cNvSpPr/>
          <p:nvPr/>
        </p:nvSpPr>
        <p:spPr>
          <a:xfrm rot="8100000">
            <a:off x="6038982" y="6049093"/>
            <a:ext cx="122612" cy="163483"/>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52" name="Google Shape;252;p7"/>
          <p:cNvSpPr/>
          <p:nvPr/>
        </p:nvSpPr>
        <p:spPr>
          <a:xfrm rot="8100000">
            <a:off x="7181982" y="6093560"/>
            <a:ext cx="122612" cy="163483"/>
          </a:xfrm>
          <a:prstGeom prst="teardrop">
            <a:avLst>
              <a:gd name="adj" fmla="val 10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253" name="Google Shape;253;p7"/>
          <p:cNvGrpSpPr/>
          <p:nvPr/>
        </p:nvGrpSpPr>
        <p:grpSpPr>
          <a:xfrm>
            <a:off x="-9525" y="5949968"/>
            <a:ext cx="9167825" cy="793733"/>
            <a:chOff x="-9525" y="4462475"/>
            <a:chExt cx="9167825" cy="595300"/>
          </a:xfrm>
        </p:grpSpPr>
        <p:sp>
          <p:nvSpPr>
            <p:cNvPr id="254" name="Google Shape;254;p7"/>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55" name="Google Shape;255;p7"/>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56" name="Google Shape;256;p7"/>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57" name="Google Shape;257;p7"/>
          <p:cNvGrpSpPr/>
          <p:nvPr/>
        </p:nvGrpSpPr>
        <p:grpSpPr>
          <a:xfrm>
            <a:off x="-42836" y="5924652"/>
            <a:ext cx="9229575" cy="857051"/>
            <a:chOff x="-42837" y="4443488"/>
            <a:chExt cx="9229575" cy="642788"/>
          </a:xfrm>
        </p:grpSpPr>
        <p:sp>
          <p:nvSpPr>
            <p:cNvPr id="258" name="Google Shape;258;p7"/>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59" name="Google Shape;259;p7"/>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60" name="Google Shape;260;p7"/>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61" name="Google Shape;261;p7"/>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62" name="Google Shape;262;p7"/>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63" name="Google Shape;263;p7"/>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64" name="Google Shape;264;p7"/>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65" name="Google Shape;265;p7"/>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66" name="Google Shape;266;p7"/>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67" name="Google Shape;267;p7"/>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68" name="Google Shape;268;p7"/>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69" name="Google Shape;269;p7"/>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70" name="Google Shape;270;p7"/>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71" name="Google Shape;271;p7"/>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72" name="Google Shape;272;p7"/>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73" name="Google Shape;273;p7"/>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74" name="Google Shape;274;p7"/>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75" name="Google Shape;275;p7"/>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76" name="Google Shape;276;p7"/>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77" name="Google Shape;277;p7"/>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78" name="Google Shape;278;p7"/>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79" name="Google Shape;279;p7"/>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80" name="Google Shape;280;p7"/>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81" name="Google Shape;281;p7"/>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82" name="Google Shape;282;p7"/>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283" name="Google Shape;283;p7"/>
          <p:cNvSpPr/>
          <p:nvPr/>
        </p:nvSpPr>
        <p:spPr>
          <a:xfrm>
            <a:off x="2990700" y="6114933"/>
            <a:ext cx="114600" cy="152800"/>
          </a:xfrm>
          <a:prstGeom prst="ellipse">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84" name="Google Shape;284;p7"/>
          <p:cNvSpPr/>
          <p:nvPr/>
        </p:nvSpPr>
        <p:spPr>
          <a:xfrm>
            <a:off x="1085700" y="6495933"/>
            <a:ext cx="114600" cy="152800"/>
          </a:xfrm>
          <a:prstGeom prst="ellipse">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85" name="Google Shape;285;p7"/>
          <p:cNvSpPr/>
          <p:nvPr/>
        </p:nvSpPr>
        <p:spPr>
          <a:xfrm>
            <a:off x="4895700" y="6021376"/>
            <a:ext cx="114600" cy="152800"/>
          </a:xfrm>
          <a:prstGeom prst="ellipse">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86" name="Google Shape;286;p7"/>
          <p:cNvSpPr/>
          <p:nvPr/>
        </p:nvSpPr>
        <p:spPr>
          <a:xfrm rot="8100000">
            <a:off x="8699950" y="5772226"/>
            <a:ext cx="122612" cy="163483"/>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87" name="Google Shape;287;p7"/>
          <p:cNvSpPr txBox="1">
            <a:spLocks noGrp="1"/>
          </p:cNvSpPr>
          <p:nvPr>
            <p:ph type="title"/>
          </p:nvPr>
        </p:nvSpPr>
        <p:spPr>
          <a:xfrm>
            <a:off x="1047750" y="845500"/>
            <a:ext cx="6996600" cy="9544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r>
              <a:rPr lang="en-US"/>
              <a:t>Click to edit Master title style</a:t>
            </a:r>
          </a:p>
        </p:txBody>
      </p:sp>
      <p:sp>
        <p:nvSpPr>
          <p:cNvPr id="288" name="Google Shape;288;p7"/>
          <p:cNvSpPr txBox="1">
            <a:spLocks noGrp="1"/>
          </p:cNvSpPr>
          <p:nvPr>
            <p:ph type="body" idx="1"/>
          </p:nvPr>
        </p:nvSpPr>
        <p:spPr>
          <a:xfrm>
            <a:off x="705900" y="2168800"/>
            <a:ext cx="2471700" cy="3603600"/>
          </a:xfrm>
          <a:prstGeom prst="rect">
            <a:avLst/>
          </a:prstGeom>
        </p:spPr>
        <p:txBody>
          <a:bodyPr spcFirstLastPara="1" wrap="square" lIns="91425" tIns="91425" rIns="91425" bIns="91425" anchor="t" anchorCtr="0">
            <a:noAutofit/>
          </a:bodyPr>
          <a:lstStyle>
            <a:lvl1pPr marL="609600" lvl="0" indent="-440055" rtl="0">
              <a:spcBef>
                <a:spcPts val="800"/>
              </a:spcBef>
              <a:spcAft>
                <a:spcPts val="0"/>
              </a:spcAft>
              <a:buSzPts val="1600"/>
              <a:buChar char="◉"/>
              <a:defRPr sz="2135"/>
            </a:lvl1pPr>
            <a:lvl2pPr marL="1219200" lvl="1" indent="-440055" rtl="0">
              <a:spcBef>
                <a:spcPts val="0"/>
              </a:spcBef>
              <a:spcAft>
                <a:spcPts val="0"/>
              </a:spcAft>
              <a:buSzPts val="1600"/>
              <a:buChar char="◉"/>
              <a:defRPr sz="2135"/>
            </a:lvl2pPr>
            <a:lvl3pPr marL="1828800" lvl="2" indent="-440055" rtl="0">
              <a:spcBef>
                <a:spcPts val="0"/>
              </a:spcBef>
              <a:spcAft>
                <a:spcPts val="0"/>
              </a:spcAft>
              <a:buSzPts val="1600"/>
              <a:buChar char="■"/>
              <a:defRPr sz="2135"/>
            </a:lvl3pPr>
            <a:lvl4pPr marL="2438400" lvl="3" indent="-440055" rtl="0">
              <a:spcBef>
                <a:spcPts val="0"/>
              </a:spcBef>
              <a:spcAft>
                <a:spcPts val="0"/>
              </a:spcAft>
              <a:buSzPts val="1600"/>
              <a:buChar char="●"/>
              <a:defRPr sz="2135"/>
            </a:lvl4pPr>
            <a:lvl5pPr marL="3048000" lvl="4" indent="-440055" rtl="0">
              <a:spcBef>
                <a:spcPts val="0"/>
              </a:spcBef>
              <a:spcAft>
                <a:spcPts val="0"/>
              </a:spcAft>
              <a:buSzPts val="1600"/>
              <a:buChar char="○"/>
              <a:defRPr sz="2135"/>
            </a:lvl5pPr>
            <a:lvl6pPr marL="3657600" lvl="5" indent="-440055" rtl="0">
              <a:spcBef>
                <a:spcPts val="0"/>
              </a:spcBef>
              <a:spcAft>
                <a:spcPts val="0"/>
              </a:spcAft>
              <a:buSzPts val="1600"/>
              <a:buChar char="■"/>
              <a:defRPr sz="2135"/>
            </a:lvl6pPr>
            <a:lvl7pPr marL="4267200" lvl="6" indent="-440055" rtl="0">
              <a:spcBef>
                <a:spcPts val="0"/>
              </a:spcBef>
              <a:spcAft>
                <a:spcPts val="0"/>
              </a:spcAft>
              <a:buSzPts val="1600"/>
              <a:buChar char="●"/>
              <a:defRPr sz="2135"/>
            </a:lvl7pPr>
            <a:lvl8pPr marL="4876800" lvl="7" indent="-440055" rtl="0">
              <a:spcBef>
                <a:spcPts val="0"/>
              </a:spcBef>
              <a:spcAft>
                <a:spcPts val="0"/>
              </a:spcAft>
              <a:buSzPts val="1600"/>
              <a:buChar char="○"/>
              <a:defRPr sz="2135"/>
            </a:lvl8pPr>
            <a:lvl9pPr marL="5486400" lvl="8" indent="-440055" rtl="0">
              <a:spcBef>
                <a:spcPts val="0"/>
              </a:spcBef>
              <a:spcAft>
                <a:spcPts val="0"/>
              </a:spcAft>
              <a:buSzPts val="1600"/>
              <a:buChar char="■"/>
              <a:defRPr sz="2135"/>
            </a:lvl9pPr>
          </a:lstStyle>
          <a:p>
            <a:pPr lvl="0"/>
            <a:r>
              <a:rPr lang="en-US"/>
              <a:t>Click to edit Master text styles</a:t>
            </a:r>
          </a:p>
        </p:txBody>
      </p:sp>
      <p:sp>
        <p:nvSpPr>
          <p:cNvPr id="289" name="Google Shape;289;p7"/>
          <p:cNvSpPr txBox="1">
            <a:spLocks noGrp="1"/>
          </p:cNvSpPr>
          <p:nvPr>
            <p:ph type="body" idx="2"/>
          </p:nvPr>
        </p:nvSpPr>
        <p:spPr>
          <a:xfrm>
            <a:off x="3304125" y="2168800"/>
            <a:ext cx="2471700" cy="3603600"/>
          </a:xfrm>
          <a:prstGeom prst="rect">
            <a:avLst/>
          </a:prstGeom>
        </p:spPr>
        <p:txBody>
          <a:bodyPr spcFirstLastPara="1" wrap="square" lIns="91425" tIns="91425" rIns="91425" bIns="91425" anchor="t" anchorCtr="0">
            <a:noAutofit/>
          </a:bodyPr>
          <a:lstStyle>
            <a:lvl1pPr marL="609600" lvl="0" indent="-440055" rtl="0">
              <a:spcBef>
                <a:spcPts val="800"/>
              </a:spcBef>
              <a:spcAft>
                <a:spcPts val="0"/>
              </a:spcAft>
              <a:buSzPts val="1600"/>
              <a:buChar char="◉"/>
              <a:defRPr sz="2135"/>
            </a:lvl1pPr>
            <a:lvl2pPr marL="1219200" lvl="1" indent="-440055" rtl="0">
              <a:spcBef>
                <a:spcPts val="0"/>
              </a:spcBef>
              <a:spcAft>
                <a:spcPts val="0"/>
              </a:spcAft>
              <a:buSzPts val="1600"/>
              <a:buChar char="◉"/>
              <a:defRPr sz="2135"/>
            </a:lvl2pPr>
            <a:lvl3pPr marL="1828800" lvl="2" indent="-440055" rtl="0">
              <a:spcBef>
                <a:spcPts val="0"/>
              </a:spcBef>
              <a:spcAft>
                <a:spcPts val="0"/>
              </a:spcAft>
              <a:buSzPts val="1600"/>
              <a:buChar char="■"/>
              <a:defRPr sz="2135"/>
            </a:lvl3pPr>
            <a:lvl4pPr marL="2438400" lvl="3" indent="-440055" rtl="0">
              <a:spcBef>
                <a:spcPts val="0"/>
              </a:spcBef>
              <a:spcAft>
                <a:spcPts val="0"/>
              </a:spcAft>
              <a:buSzPts val="1600"/>
              <a:buChar char="●"/>
              <a:defRPr sz="2135"/>
            </a:lvl4pPr>
            <a:lvl5pPr marL="3048000" lvl="4" indent="-440055" rtl="0">
              <a:spcBef>
                <a:spcPts val="0"/>
              </a:spcBef>
              <a:spcAft>
                <a:spcPts val="0"/>
              </a:spcAft>
              <a:buSzPts val="1600"/>
              <a:buChar char="○"/>
              <a:defRPr sz="2135"/>
            </a:lvl5pPr>
            <a:lvl6pPr marL="3657600" lvl="5" indent="-440055" rtl="0">
              <a:spcBef>
                <a:spcPts val="0"/>
              </a:spcBef>
              <a:spcAft>
                <a:spcPts val="0"/>
              </a:spcAft>
              <a:buSzPts val="1600"/>
              <a:buChar char="■"/>
              <a:defRPr sz="2135"/>
            </a:lvl6pPr>
            <a:lvl7pPr marL="4267200" lvl="6" indent="-440055" rtl="0">
              <a:spcBef>
                <a:spcPts val="0"/>
              </a:spcBef>
              <a:spcAft>
                <a:spcPts val="0"/>
              </a:spcAft>
              <a:buSzPts val="1600"/>
              <a:buChar char="●"/>
              <a:defRPr sz="2135"/>
            </a:lvl7pPr>
            <a:lvl8pPr marL="4876800" lvl="7" indent="-440055" rtl="0">
              <a:spcBef>
                <a:spcPts val="0"/>
              </a:spcBef>
              <a:spcAft>
                <a:spcPts val="0"/>
              </a:spcAft>
              <a:buSzPts val="1600"/>
              <a:buChar char="○"/>
              <a:defRPr sz="2135"/>
            </a:lvl8pPr>
            <a:lvl9pPr marL="5486400" lvl="8" indent="-440055" rtl="0">
              <a:spcBef>
                <a:spcPts val="0"/>
              </a:spcBef>
              <a:spcAft>
                <a:spcPts val="0"/>
              </a:spcAft>
              <a:buSzPts val="1600"/>
              <a:buChar char="■"/>
              <a:defRPr sz="2135"/>
            </a:lvl9pPr>
          </a:lstStyle>
          <a:p>
            <a:pPr lvl="0"/>
            <a:r>
              <a:rPr lang="en-US"/>
              <a:t>Click to edit Master text styles</a:t>
            </a:r>
          </a:p>
        </p:txBody>
      </p:sp>
      <p:sp>
        <p:nvSpPr>
          <p:cNvPr id="290" name="Google Shape;290;p7"/>
          <p:cNvSpPr txBox="1">
            <a:spLocks noGrp="1"/>
          </p:cNvSpPr>
          <p:nvPr>
            <p:ph type="body" idx="3"/>
          </p:nvPr>
        </p:nvSpPr>
        <p:spPr>
          <a:xfrm>
            <a:off x="5902350" y="2168800"/>
            <a:ext cx="2471700" cy="3603600"/>
          </a:xfrm>
          <a:prstGeom prst="rect">
            <a:avLst/>
          </a:prstGeom>
        </p:spPr>
        <p:txBody>
          <a:bodyPr spcFirstLastPara="1" wrap="square" lIns="91425" tIns="91425" rIns="91425" bIns="91425" anchor="t" anchorCtr="0">
            <a:noAutofit/>
          </a:bodyPr>
          <a:lstStyle>
            <a:lvl1pPr marL="609600" lvl="0" indent="-440055" rtl="0">
              <a:spcBef>
                <a:spcPts val="800"/>
              </a:spcBef>
              <a:spcAft>
                <a:spcPts val="0"/>
              </a:spcAft>
              <a:buSzPts val="1600"/>
              <a:buChar char="◉"/>
              <a:defRPr sz="2135"/>
            </a:lvl1pPr>
            <a:lvl2pPr marL="1219200" lvl="1" indent="-440055" rtl="0">
              <a:spcBef>
                <a:spcPts val="0"/>
              </a:spcBef>
              <a:spcAft>
                <a:spcPts val="0"/>
              </a:spcAft>
              <a:buSzPts val="1600"/>
              <a:buChar char="◉"/>
              <a:defRPr sz="2135"/>
            </a:lvl2pPr>
            <a:lvl3pPr marL="1828800" lvl="2" indent="-440055" rtl="0">
              <a:spcBef>
                <a:spcPts val="0"/>
              </a:spcBef>
              <a:spcAft>
                <a:spcPts val="0"/>
              </a:spcAft>
              <a:buSzPts val="1600"/>
              <a:buChar char="■"/>
              <a:defRPr sz="2135"/>
            </a:lvl3pPr>
            <a:lvl4pPr marL="2438400" lvl="3" indent="-440055" rtl="0">
              <a:spcBef>
                <a:spcPts val="0"/>
              </a:spcBef>
              <a:spcAft>
                <a:spcPts val="0"/>
              </a:spcAft>
              <a:buSzPts val="1600"/>
              <a:buChar char="●"/>
              <a:defRPr sz="2135"/>
            </a:lvl4pPr>
            <a:lvl5pPr marL="3048000" lvl="4" indent="-440055" rtl="0">
              <a:spcBef>
                <a:spcPts val="0"/>
              </a:spcBef>
              <a:spcAft>
                <a:spcPts val="0"/>
              </a:spcAft>
              <a:buSzPts val="1600"/>
              <a:buChar char="○"/>
              <a:defRPr sz="2135"/>
            </a:lvl5pPr>
            <a:lvl6pPr marL="3657600" lvl="5" indent="-440055" rtl="0">
              <a:spcBef>
                <a:spcPts val="0"/>
              </a:spcBef>
              <a:spcAft>
                <a:spcPts val="0"/>
              </a:spcAft>
              <a:buSzPts val="1600"/>
              <a:buChar char="■"/>
              <a:defRPr sz="2135"/>
            </a:lvl6pPr>
            <a:lvl7pPr marL="4267200" lvl="6" indent="-440055" rtl="0">
              <a:spcBef>
                <a:spcPts val="0"/>
              </a:spcBef>
              <a:spcAft>
                <a:spcPts val="0"/>
              </a:spcAft>
              <a:buSzPts val="1600"/>
              <a:buChar char="●"/>
              <a:defRPr sz="2135"/>
            </a:lvl7pPr>
            <a:lvl8pPr marL="4876800" lvl="7" indent="-440055" rtl="0">
              <a:spcBef>
                <a:spcPts val="0"/>
              </a:spcBef>
              <a:spcAft>
                <a:spcPts val="0"/>
              </a:spcAft>
              <a:buSzPts val="1600"/>
              <a:buChar char="○"/>
              <a:defRPr sz="2135"/>
            </a:lvl8pPr>
            <a:lvl9pPr marL="5486400" lvl="8" indent="-440055" rtl="0">
              <a:spcBef>
                <a:spcPts val="0"/>
              </a:spcBef>
              <a:spcAft>
                <a:spcPts val="0"/>
              </a:spcAft>
              <a:buSzPts val="1600"/>
              <a:buChar char="■"/>
              <a:defRPr sz="2135"/>
            </a:lvl9pPr>
          </a:lstStyle>
          <a:p>
            <a:pPr lvl="0"/>
            <a:r>
              <a:rPr lang="en-US"/>
              <a:t>Click to edit Master text styles</a:t>
            </a:r>
          </a:p>
        </p:txBody>
      </p:sp>
      <p:sp>
        <p:nvSpPr>
          <p:cNvPr id="291" name="Google Shape;291;p7"/>
          <p:cNvSpPr txBox="1">
            <a:spLocks noGrp="1"/>
          </p:cNvSpPr>
          <p:nvPr>
            <p:ph type="sldNum" idx="12"/>
          </p:nvPr>
        </p:nvSpPr>
        <p:spPr>
          <a:xfrm>
            <a:off x="8556775" y="6434933"/>
            <a:ext cx="548700" cy="423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D43078F-45DE-4E20-B0D5-0EFC4DFB66DD}" type="slidenum">
              <a:rPr lang="en-US" smtClean="0"/>
              <a:t>‹#›</a:t>
            </a:fld>
            <a:endParaRPr lang="en-US" dirty="0"/>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92"/>
        <p:cNvGrpSpPr/>
        <p:nvPr/>
      </p:nvGrpSpPr>
      <p:grpSpPr>
        <a:xfrm>
          <a:off x="0" y="0"/>
          <a:ext cx="0" cy="0"/>
          <a:chOff x="0" y="0"/>
          <a:chExt cx="0" cy="0"/>
        </a:xfrm>
      </p:grpSpPr>
      <p:sp>
        <p:nvSpPr>
          <p:cNvPr id="293" name="Google Shape;293;p8"/>
          <p:cNvSpPr/>
          <p:nvPr/>
        </p:nvSpPr>
        <p:spPr>
          <a:xfrm>
            <a:off x="-28574" y="5929034"/>
            <a:ext cx="9191625" cy="949971"/>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94" name="Google Shape;294;p8"/>
          <p:cNvSpPr/>
          <p:nvPr/>
        </p:nvSpPr>
        <p:spPr>
          <a:xfrm>
            <a:off x="-28574" y="6104149"/>
            <a:ext cx="9191625" cy="779252"/>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95" name="Google Shape;295;p8"/>
          <p:cNvSpPr/>
          <p:nvPr/>
        </p:nvSpPr>
        <p:spPr>
          <a:xfrm rot="8100000">
            <a:off x="1847982" y="5670626"/>
            <a:ext cx="122612" cy="163483"/>
          </a:xfrm>
          <a:prstGeom prst="teardrop">
            <a:avLst>
              <a:gd name="adj" fmla="val 100000"/>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96" name="Google Shape;296;p8"/>
          <p:cNvSpPr/>
          <p:nvPr/>
        </p:nvSpPr>
        <p:spPr>
          <a:xfrm rot="8100000">
            <a:off x="6038982" y="6049093"/>
            <a:ext cx="122612" cy="163483"/>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97" name="Google Shape;297;p8"/>
          <p:cNvSpPr/>
          <p:nvPr/>
        </p:nvSpPr>
        <p:spPr>
          <a:xfrm rot="8100000">
            <a:off x="7181982" y="6093560"/>
            <a:ext cx="122612" cy="163483"/>
          </a:xfrm>
          <a:prstGeom prst="teardrop">
            <a:avLst>
              <a:gd name="adj" fmla="val 10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298" name="Google Shape;298;p8"/>
          <p:cNvGrpSpPr/>
          <p:nvPr/>
        </p:nvGrpSpPr>
        <p:grpSpPr>
          <a:xfrm>
            <a:off x="-9525" y="5949968"/>
            <a:ext cx="9167825" cy="793733"/>
            <a:chOff x="-9525" y="4462475"/>
            <a:chExt cx="9167825" cy="595300"/>
          </a:xfrm>
        </p:grpSpPr>
        <p:sp>
          <p:nvSpPr>
            <p:cNvPr id="299" name="Google Shape;299;p8"/>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00" name="Google Shape;300;p8"/>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01" name="Google Shape;301;p8"/>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02" name="Google Shape;302;p8"/>
          <p:cNvGrpSpPr/>
          <p:nvPr/>
        </p:nvGrpSpPr>
        <p:grpSpPr>
          <a:xfrm>
            <a:off x="-42836" y="5924652"/>
            <a:ext cx="9229575" cy="857051"/>
            <a:chOff x="-42837" y="4443488"/>
            <a:chExt cx="9229575" cy="642788"/>
          </a:xfrm>
        </p:grpSpPr>
        <p:sp>
          <p:nvSpPr>
            <p:cNvPr id="303" name="Google Shape;303;p8"/>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04" name="Google Shape;304;p8"/>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05" name="Google Shape;305;p8"/>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06" name="Google Shape;306;p8"/>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07" name="Google Shape;307;p8"/>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08" name="Google Shape;308;p8"/>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09" name="Google Shape;309;p8"/>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10" name="Google Shape;310;p8"/>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11" name="Google Shape;311;p8"/>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12" name="Google Shape;312;p8"/>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13" name="Google Shape;313;p8"/>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14" name="Google Shape;314;p8"/>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15" name="Google Shape;315;p8"/>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16" name="Google Shape;316;p8"/>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17" name="Google Shape;317;p8"/>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18" name="Google Shape;318;p8"/>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19" name="Google Shape;319;p8"/>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20" name="Google Shape;320;p8"/>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21" name="Google Shape;321;p8"/>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22" name="Google Shape;322;p8"/>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23" name="Google Shape;323;p8"/>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24" name="Google Shape;324;p8"/>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25" name="Google Shape;325;p8"/>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26" name="Google Shape;326;p8"/>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27" name="Google Shape;327;p8"/>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328" name="Google Shape;328;p8"/>
          <p:cNvSpPr/>
          <p:nvPr/>
        </p:nvSpPr>
        <p:spPr>
          <a:xfrm>
            <a:off x="2990700" y="6114933"/>
            <a:ext cx="114600" cy="152800"/>
          </a:xfrm>
          <a:prstGeom prst="ellipse">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29" name="Google Shape;329;p8"/>
          <p:cNvSpPr/>
          <p:nvPr/>
        </p:nvSpPr>
        <p:spPr>
          <a:xfrm>
            <a:off x="1085700" y="6495933"/>
            <a:ext cx="114600" cy="152800"/>
          </a:xfrm>
          <a:prstGeom prst="ellipse">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30" name="Google Shape;330;p8"/>
          <p:cNvSpPr/>
          <p:nvPr/>
        </p:nvSpPr>
        <p:spPr>
          <a:xfrm>
            <a:off x="4895700" y="6021376"/>
            <a:ext cx="114600" cy="152800"/>
          </a:xfrm>
          <a:prstGeom prst="ellipse">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31" name="Google Shape;331;p8"/>
          <p:cNvSpPr/>
          <p:nvPr/>
        </p:nvSpPr>
        <p:spPr>
          <a:xfrm rot="8100000">
            <a:off x="8699950" y="5772226"/>
            <a:ext cx="122612" cy="163483"/>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32" name="Google Shape;332;p8"/>
          <p:cNvSpPr txBox="1">
            <a:spLocks noGrp="1"/>
          </p:cNvSpPr>
          <p:nvPr>
            <p:ph type="title"/>
          </p:nvPr>
        </p:nvSpPr>
        <p:spPr>
          <a:xfrm>
            <a:off x="1047750" y="845500"/>
            <a:ext cx="6996600" cy="9544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en-US"/>
              <a:t>Click to edit Master title style</a:t>
            </a:r>
          </a:p>
        </p:txBody>
      </p:sp>
      <p:sp>
        <p:nvSpPr>
          <p:cNvPr id="333" name="Google Shape;333;p8"/>
          <p:cNvSpPr txBox="1">
            <a:spLocks noGrp="1"/>
          </p:cNvSpPr>
          <p:nvPr>
            <p:ph type="sldNum" idx="12"/>
          </p:nvPr>
        </p:nvSpPr>
        <p:spPr>
          <a:xfrm>
            <a:off x="8556775" y="6434933"/>
            <a:ext cx="548700" cy="423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D43078F-45DE-4E20-B0D5-0EFC4DFB66DD}" type="slidenum">
              <a:rPr lang="en-US" smtClean="0"/>
              <a:t>‹#›</a:t>
            </a:fld>
            <a:endParaRPr lang="en-US" dirty="0"/>
          </a:p>
        </p:txBody>
      </p:sp>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34"/>
        <p:cNvGrpSpPr/>
        <p:nvPr/>
      </p:nvGrpSpPr>
      <p:grpSpPr>
        <a:xfrm>
          <a:off x="0" y="0"/>
          <a:ext cx="0" cy="0"/>
          <a:chOff x="0" y="0"/>
          <a:chExt cx="0" cy="0"/>
        </a:xfrm>
      </p:grpSpPr>
      <p:sp>
        <p:nvSpPr>
          <p:cNvPr id="335" name="Google Shape;335;p9"/>
          <p:cNvSpPr/>
          <p:nvPr/>
        </p:nvSpPr>
        <p:spPr>
          <a:xfrm>
            <a:off x="-28574" y="5929034"/>
            <a:ext cx="9191625" cy="949971"/>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36" name="Google Shape;336;p9"/>
          <p:cNvSpPr/>
          <p:nvPr/>
        </p:nvSpPr>
        <p:spPr>
          <a:xfrm>
            <a:off x="-28574" y="6104149"/>
            <a:ext cx="9191625" cy="779252"/>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37" name="Google Shape;337;p9"/>
          <p:cNvSpPr/>
          <p:nvPr/>
        </p:nvSpPr>
        <p:spPr>
          <a:xfrm rot="8100000">
            <a:off x="1847982" y="5670626"/>
            <a:ext cx="122612" cy="163483"/>
          </a:xfrm>
          <a:prstGeom prst="teardrop">
            <a:avLst>
              <a:gd name="adj" fmla="val 100000"/>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38" name="Google Shape;338;p9"/>
          <p:cNvSpPr/>
          <p:nvPr/>
        </p:nvSpPr>
        <p:spPr>
          <a:xfrm rot="8100000">
            <a:off x="6038982" y="6049093"/>
            <a:ext cx="122612" cy="163483"/>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39" name="Google Shape;339;p9"/>
          <p:cNvSpPr/>
          <p:nvPr/>
        </p:nvSpPr>
        <p:spPr>
          <a:xfrm rot="8100000">
            <a:off x="7181982" y="6093560"/>
            <a:ext cx="122612" cy="163483"/>
          </a:xfrm>
          <a:prstGeom prst="teardrop">
            <a:avLst>
              <a:gd name="adj" fmla="val 10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340" name="Google Shape;340;p9"/>
          <p:cNvGrpSpPr/>
          <p:nvPr/>
        </p:nvGrpSpPr>
        <p:grpSpPr>
          <a:xfrm>
            <a:off x="-9525" y="5949968"/>
            <a:ext cx="9167825" cy="793733"/>
            <a:chOff x="-9525" y="4462475"/>
            <a:chExt cx="9167825" cy="595300"/>
          </a:xfrm>
        </p:grpSpPr>
        <p:sp>
          <p:nvSpPr>
            <p:cNvPr id="341" name="Google Shape;341;p9"/>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42" name="Google Shape;342;p9"/>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43" name="Google Shape;343;p9"/>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44" name="Google Shape;344;p9"/>
          <p:cNvGrpSpPr/>
          <p:nvPr/>
        </p:nvGrpSpPr>
        <p:grpSpPr>
          <a:xfrm>
            <a:off x="-42836" y="5924652"/>
            <a:ext cx="9229575" cy="857051"/>
            <a:chOff x="-42837" y="4443488"/>
            <a:chExt cx="9229575" cy="642788"/>
          </a:xfrm>
        </p:grpSpPr>
        <p:sp>
          <p:nvSpPr>
            <p:cNvPr id="345" name="Google Shape;345;p9"/>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46" name="Google Shape;346;p9"/>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47" name="Google Shape;347;p9"/>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48" name="Google Shape;348;p9"/>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49" name="Google Shape;349;p9"/>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50" name="Google Shape;350;p9"/>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51" name="Google Shape;351;p9"/>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52" name="Google Shape;352;p9"/>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53" name="Google Shape;353;p9"/>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54" name="Google Shape;354;p9"/>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55" name="Google Shape;355;p9"/>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56" name="Google Shape;356;p9"/>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57" name="Google Shape;357;p9"/>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58" name="Google Shape;358;p9"/>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59" name="Google Shape;359;p9"/>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60" name="Google Shape;360;p9"/>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61" name="Google Shape;361;p9"/>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62" name="Google Shape;362;p9"/>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63" name="Google Shape;363;p9"/>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64" name="Google Shape;364;p9"/>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65" name="Google Shape;365;p9"/>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66" name="Google Shape;366;p9"/>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67" name="Google Shape;367;p9"/>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68" name="Google Shape;368;p9"/>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69" name="Google Shape;369;p9"/>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370" name="Google Shape;370;p9"/>
          <p:cNvSpPr/>
          <p:nvPr/>
        </p:nvSpPr>
        <p:spPr>
          <a:xfrm>
            <a:off x="2990700" y="6114933"/>
            <a:ext cx="114600" cy="152800"/>
          </a:xfrm>
          <a:prstGeom prst="ellipse">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71" name="Google Shape;371;p9"/>
          <p:cNvSpPr/>
          <p:nvPr/>
        </p:nvSpPr>
        <p:spPr>
          <a:xfrm>
            <a:off x="1085700" y="6495933"/>
            <a:ext cx="114600" cy="152800"/>
          </a:xfrm>
          <a:prstGeom prst="ellipse">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72" name="Google Shape;372;p9"/>
          <p:cNvSpPr/>
          <p:nvPr/>
        </p:nvSpPr>
        <p:spPr>
          <a:xfrm>
            <a:off x="4895700" y="6021376"/>
            <a:ext cx="114600" cy="152800"/>
          </a:xfrm>
          <a:prstGeom prst="ellipse">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73" name="Google Shape;373;p9"/>
          <p:cNvSpPr/>
          <p:nvPr/>
        </p:nvSpPr>
        <p:spPr>
          <a:xfrm rot="8100000">
            <a:off x="8699950" y="5772226"/>
            <a:ext cx="122612" cy="163483"/>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74" name="Google Shape;374;p9"/>
          <p:cNvSpPr txBox="1">
            <a:spLocks noGrp="1"/>
          </p:cNvSpPr>
          <p:nvPr>
            <p:ph type="body" idx="1"/>
          </p:nvPr>
        </p:nvSpPr>
        <p:spPr>
          <a:xfrm>
            <a:off x="457200" y="5137104"/>
            <a:ext cx="8229600" cy="692800"/>
          </a:xfrm>
          <a:prstGeom prst="rect">
            <a:avLst/>
          </a:prstGeom>
        </p:spPr>
        <p:txBody>
          <a:bodyPr spcFirstLastPara="1" wrap="square" lIns="91425" tIns="91425" rIns="91425" bIns="91425" anchor="t" anchorCtr="0">
            <a:noAutofit/>
          </a:bodyPr>
          <a:lstStyle>
            <a:lvl1pPr marL="609600" lvl="0" indent="-304800" algn="ctr">
              <a:spcBef>
                <a:spcPts val="480"/>
              </a:spcBef>
              <a:spcAft>
                <a:spcPts val="0"/>
              </a:spcAft>
              <a:buClr>
                <a:schemeClr val="accent1"/>
              </a:buClr>
              <a:buSzPts val="1400"/>
              <a:buNone/>
              <a:defRPr sz="1865">
                <a:solidFill>
                  <a:schemeClr val="accent1"/>
                </a:solidFill>
              </a:defRPr>
            </a:lvl1pPr>
          </a:lstStyle>
          <a:p>
            <a:pPr lvl="0"/>
            <a:r>
              <a:rPr lang="en-US"/>
              <a:t>Click to edit Master text styles</a:t>
            </a:r>
          </a:p>
        </p:txBody>
      </p:sp>
      <p:sp>
        <p:nvSpPr>
          <p:cNvPr id="375" name="Google Shape;375;p9"/>
          <p:cNvSpPr txBox="1">
            <a:spLocks noGrp="1"/>
          </p:cNvSpPr>
          <p:nvPr>
            <p:ph type="sldNum" idx="12"/>
          </p:nvPr>
        </p:nvSpPr>
        <p:spPr>
          <a:xfrm>
            <a:off x="8556775" y="6434933"/>
            <a:ext cx="548700" cy="423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D43078F-45DE-4E20-B0D5-0EFC4DFB66DD}" type="slidenum">
              <a:rPr lang="en-US" smtClean="0"/>
              <a:t>‹#›</a:t>
            </a:fld>
            <a:endParaRPr lang="en-US" dirty="0"/>
          </a:p>
        </p:txBody>
      </p:sp>
    </p:spTree>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6"/>
        <p:cNvGrpSpPr/>
        <p:nvPr/>
      </p:nvGrpSpPr>
      <p:grpSpPr>
        <a:xfrm>
          <a:off x="0" y="0"/>
          <a:ext cx="0" cy="0"/>
          <a:chOff x="0" y="0"/>
          <a:chExt cx="0" cy="0"/>
        </a:xfrm>
      </p:grpSpPr>
      <p:sp>
        <p:nvSpPr>
          <p:cNvPr id="377" name="Google Shape;377;p10"/>
          <p:cNvSpPr/>
          <p:nvPr/>
        </p:nvSpPr>
        <p:spPr>
          <a:xfrm>
            <a:off x="-28574" y="5929034"/>
            <a:ext cx="9191625" cy="949971"/>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78" name="Google Shape;378;p10"/>
          <p:cNvSpPr/>
          <p:nvPr/>
        </p:nvSpPr>
        <p:spPr>
          <a:xfrm>
            <a:off x="-28574" y="6104149"/>
            <a:ext cx="9191625" cy="779252"/>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9" name="Google Shape;379;p10"/>
          <p:cNvSpPr/>
          <p:nvPr/>
        </p:nvSpPr>
        <p:spPr>
          <a:xfrm rot="8100000">
            <a:off x="1847982" y="5670626"/>
            <a:ext cx="122612" cy="163483"/>
          </a:xfrm>
          <a:prstGeom prst="teardrop">
            <a:avLst>
              <a:gd name="adj" fmla="val 100000"/>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80" name="Google Shape;380;p10"/>
          <p:cNvSpPr/>
          <p:nvPr/>
        </p:nvSpPr>
        <p:spPr>
          <a:xfrm rot="8100000">
            <a:off x="6038982" y="6049093"/>
            <a:ext cx="122612" cy="163483"/>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81" name="Google Shape;381;p10"/>
          <p:cNvSpPr/>
          <p:nvPr/>
        </p:nvSpPr>
        <p:spPr>
          <a:xfrm rot="8100000">
            <a:off x="7181982" y="6093560"/>
            <a:ext cx="122612" cy="163483"/>
          </a:xfrm>
          <a:prstGeom prst="teardrop">
            <a:avLst>
              <a:gd name="adj" fmla="val 10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382" name="Google Shape;382;p10"/>
          <p:cNvGrpSpPr/>
          <p:nvPr/>
        </p:nvGrpSpPr>
        <p:grpSpPr>
          <a:xfrm>
            <a:off x="-9525" y="5949968"/>
            <a:ext cx="9167825" cy="793733"/>
            <a:chOff x="-9525" y="4462475"/>
            <a:chExt cx="9167825" cy="595300"/>
          </a:xfrm>
        </p:grpSpPr>
        <p:sp>
          <p:nvSpPr>
            <p:cNvPr id="383" name="Google Shape;383;p10"/>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84" name="Google Shape;384;p10"/>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85" name="Google Shape;385;p10"/>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86" name="Google Shape;386;p10"/>
          <p:cNvGrpSpPr/>
          <p:nvPr/>
        </p:nvGrpSpPr>
        <p:grpSpPr>
          <a:xfrm>
            <a:off x="-42836" y="5924652"/>
            <a:ext cx="9229575" cy="857051"/>
            <a:chOff x="-42837" y="4443488"/>
            <a:chExt cx="9229575" cy="642788"/>
          </a:xfrm>
        </p:grpSpPr>
        <p:sp>
          <p:nvSpPr>
            <p:cNvPr id="387" name="Google Shape;387;p10"/>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88" name="Google Shape;388;p10"/>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89" name="Google Shape;389;p10"/>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90" name="Google Shape;390;p10"/>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91" name="Google Shape;391;p10"/>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92" name="Google Shape;392;p10"/>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93" name="Google Shape;393;p10"/>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94" name="Google Shape;394;p10"/>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95" name="Google Shape;395;p10"/>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96" name="Google Shape;396;p10"/>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97" name="Google Shape;397;p10"/>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98" name="Google Shape;398;p10"/>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99" name="Google Shape;399;p10"/>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00" name="Google Shape;400;p10"/>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01" name="Google Shape;401;p10"/>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02" name="Google Shape;402;p10"/>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03" name="Google Shape;403;p10"/>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04" name="Google Shape;404;p10"/>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05" name="Google Shape;405;p10"/>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06" name="Google Shape;406;p10"/>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07" name="Google Shape;407;p10"/>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08" name="Google Shape;408;p10"/>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09" name="Google Shape;409;p10"/>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10" name="Google Shape;410;p10"/>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11" name="Google Shape;411;p10"/>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412" name="Google Shape;412;p10"/>
          <p:cNvSpPr/>
          <p:nvPr/>
        </p:nvSpPr>
        <p:spPr>
          <a:xfrm>
            <a:off x="2990700" y="6114933"/>
            <a:ext cx="114600" cy="152800"/>
          </a:xfrm>
          <a:prstGeom prst="ellipse">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413" name="Google Shape;413;p10"/>
          <p:cNvSpPr/>
          <p:nvPr/>
        </p:nvSpPr>
        <p:spPr>
          <a:xfrm>
            <a:off x="1085700" y="6495933"/>
            <a:ext cx="114600" cy="152800"/>
          </a:xfrm>
          <a:prstGeom prst="ellipse">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414" name="Google Shape;414;p10"/>
          <p:cNvSpPr/>
          <p:nvPr/>
        </p:nvSpPr>
        <p:spPr>
          <a:xfrm>
            <a:off x="4895700" y="6021376"/>
            <a:ext cx="114600" cy="152800"/>
          </a:xfrm>
          <a:prstGeom prst="ellipse">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415" name="Google Shape;415;p10"/>
          <p:cNvSpPr/>
          <p:nvPr/>
        </p:nvSpPr>
        <p:spPr>
          <a:xfrm rot="8100000">
            <a:off x="8699950" y="5772226"/>
            <a:ext cx="122612" cy="163483"/>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416" name="Google Shape;416;p10"/>
          <p:cNvSpPr txBox="1">
            <a:spLocks noGrp="1"/>
          </p:cNvSpPr>
          <p:nvPr>
            <p:ph type="sldNum" idx="12"/>
          </p:nvPr>
        </p:nvSpPr>
        <p:spPr>
          <a:xfrm>
            <a:off x="8556775" y="6434933"/>
            <a:ext cx="548700" cy="423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D43078F-45DE-4E20-B0D5-0EFC4DFB66DD}" type="slidenum">
              <a:rPr lang="en-US" smtClean="0"/>
              <a:t>‹#›</a:t>
            </a:fld>
            <a:endParaRPr lang="en-US" dirty="0"/>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10"/>
            <a:ext cx="8382000" cy="6883131"/>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845500"/>
            <a:ext cx="6996600" cy="9544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2053567"/>
            <a:ext cx="6996600" cy="25628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6434933"/>
            <a:ext cx="548700" cy="423200"/>
          </a:xfrm>
          <a:prstGeom prst="rect">
            <a:avLst/>
          </a:prstGeom>
          <a:noFill/>
          <a:ln>
            <a:noFill/>
          </a:ln>
        </p:spPr>
        <p:txBody>
          <a:bodyPr spcFirstLastPara="1" wrap="square" lIns="91425" tIns="91425" rIns="91425" bIns="91425" anchor="t" anchorCtr="0">
            <a:noAutofit/>
          </a:bodyPr>
          <a:lstStyle>
            <a:lvl1pPr lvl="0" algn="r">
              <a:buNone/>
              <a:defRPr sz="1335">
                <a:solidFill>
                  <a:srgbClr val="FFFFFF"/>
                </a:solidFill>
                <a:latin typeface="Oswald"/>
                <a:ea typeface="Oswald"/>
                <a:cs typeface="Oswald"/>
                <a:sym typeface="Oswald"/>
              </a:defRPr>
            </a:lvl1pPr>
            <a:lvl2pPr lvl="1" algn="r">
              <a:buNone/>
              <a:defRPr sz="1335">
                <a:solidFill>
                  <a:srgbClr val="FFFFFF"/>
                </a:solidFill>
                <a:latin typeface="Oswald"/>
                <a:ea typeface="Oswald"/>
                <a:cs typeface="Oswald"/>
                <a:sym typeface="Oswald"/>
              </a:defRPr>
            </a:lvl2pPr>
            <a:lvl3pPr lvl="2" algn="r">
              <a:buNone/>
              <a:defRPr sz="1335">
                <a:solidFill>
                  <a:srgbClr val="FFFFFF"/>
                </a:solidFill>
                <a:latin typeface="Oswald"/>
                <a:ea typeface="Oswald"/>
                <a:cs typeface="Oswald"/>
                <a:sym typeface="Oswald"/>
              </a:defRPr>
            </a:lvl3pPr>
            <a:lvl4pPr lvl="3" algn="r">
              <a:buNone/>
              <a:defRPr sz="1335">
                <a:solidFill>
                  <a:srgbClr val="FFFFFF"/>
                </a:solidFill>
                <a:latin typeface="Oswald"/>
                <a:ea typeface="Oswald"/>
                <a:cs typeface="Oswald"/>
                <a:sym typeface="Oswald"/>
              </a:defRPr>
            </a:lvl4pPr>
            <a:lvl5pPr lvl="4" algn="r">
              <a:buNone/>
              <a:defRPr sz="1335">
                <a:solidFill>
                  <a:srgbClr val="FFFFFF"/>
                </a:solidFill>
                <a:latin typeface="Oswald"/>
                <a:ea typeface="Oswald"/>
                <a:cs typeface="Oswald"/>
                <a:sym typeface="Oswald"/>
              </a:defRPr>
            </a:lvl5pPr>
            <a:lvl6pPr lvl="5" algn="r">
              <a:buNone/>
              <a:defRPr sz="1335">
                <a:solidFill>
                  <a:srgbClr val="FFFFFF"/>
                </a:solidFill>
                <a:latin typeface="Oswald"/>
                <a:ea typeface="Oswald"/>
                <a:cs typeface="Oswald"/>
                <a:sym typeface="Oswald"/>
              </a:defRPr>
            </a:lvl6pPr>
            <a:lvl7pPr lvl="6" algn="r">
              <a:buNone/>
              <a:defRPr sz="1335">
                <a:solidFill>
                  <a:srgbClr val="FFFFFF"/>
                </a:solidFill>
                <a:latin typeface="Oswald"/>
                <a:ea typeface="Oswald"/>
                <a:cs typeface="Oswald"/>
                <a:sym typeface="Oswald"/>
              </a:defRPr>
            </a:lvl7pPr>
            <a:lvl8pPr lvl="7" algn="r">
              <a:buNone/>
              <a:defRPr sz="1335">
                <a:solidFill>
                  <a:srgbClr val="FFFFFF"/>
                </a:solidFill>
                <a:latin typeface="Oswald"/>
                <a:ea typeface="Oswald"/>
                <a:cs typeface="Oswald"/>
                <a:sym typeface="Oswald"/>
              </a:defRPr>
            </a:lvl8pPr>
            <a:lvl9pPr lvl="8" algn="r">
              <a:buNone/>
              <a:defRPr sz="1335">
                <a:solidFill>
                  <a:srgbClr val="FFFFFF"/>
                </a:solidFill>
                <a:latin typeface="Oswald"/>
                <a:ea typeface="Oswald"/>
                <a:cs typeface="Oswald"/>
                <a:sym typeface="Oswald"/>
              </a:defRPr>
            </a:lvl9pPr>
          </a:lstStyle>
          <a:p>
            <a:fld id="{5D43078F-45DE-4E20-B0D5-0EFC4DFB66DD}" type="slidenum">
              <a:rPr lang="en-US" smtClean="0"/>
              <a:t>‹#›</a:t>
            </a:fld>
            <a:endParaRPr lang="en-US"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1.xml"/><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1.xml"/><Relationship Id="rId6" Type="http://schemas.openxmlformats.org/officeDocument/2006/relationships/image" Target="../media/image8.png"/><Relationship Id="rId5" Type="http://schemas.microsoft.com/office/2007/relationships/hdphoto" Target="../media/hdphoto2.wdp"/><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1.xml"/><Relationship Id="rId6" Type="http://schemas.openxmlformats.org/officeDocument/2006/relationships/image" Target="../media/image9.png"/><Relationship Id="rId5" Type="http://schemas.microsoft.com/office/2007/relationships/hdphoto" Target="../media/hdphoto2.wdp"/><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1.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1.xml"/><Relationship Id="rId6" Type="http://schemas.openxmlformats.org/officeDocument/2006/relationships/image" Target="../media/image11.png"/><Relationship Id="rId5" Type="http://schemas.microsoft.com/office/2007/relationships/hdphoto" Target="../media/hdphoto2.wdp"/><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1.xml"/><Relationship Id="rId6" Type="http://schemas.openxmlformats.org/officeDocument/2006/relationships/image" Target="../media/image12.png"/><Relationship Id="rId5" Type="http://schemas.microsoft.com/office/2007/relationships/hdphoto" Target="../media/hdphoto2.wdp"/><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1.xml"/><Relationship Id="rId6" Type="http://schemas.openxmlformats.org/officeDocument/2006/relationships/image" Target="../media/image13.png"/><Relationship Id="rId5" Type="http://schemas.microsoft.com/office/2007/relationships/hdphoto" Target="../media/hdphoto2.wdp"/><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1.xml"/><Relationship Id="rId6" Type="http://schemas.openxmlformats.org/officeDocument/2006/relationships/image" Target="../media/image14.png"/><Relationship Id="rId5" Type="http://schemas.microsoft.com/office/2007/relationships/hdphoto" Target="../media/hdphoto2.wdp"/><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1.xml"/><Relationship Id="rId6" Type="http://schemas.openxmlformats.org/officeDocument/2006/relationships/image" Target="../media/image15.png"/><Relationship Id="rId5" Type="http://schemas.microsoft.com/office/2007/relationships/hdphoto" Target="../media/hdphoto2.wdp"/><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1.xml"/><Relationship Id="rId6" Type="http://schemas.openxmlformats.org/officeDocument/2006/relationships/image" Target="../media/image16.png"/><Relationship Id="rId5" Type="http://schemas.microsoft.com/office/2007/relationships/hdphoto" Target="../media/hdphoto2.wdp"/><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1.xml"/><Relationship Id="rId6" Type="http://schemas.openxmlformats.org/officeDocument/2006/relationships/image" Target="../media/image17.png"/><Relationship Id="rId5" Type="http://schemas.microsoft.com/office/2007/relationships/hdphoto" Target="../media/hdphoto2.wdp"/><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1.xml"/><Relationship Id="rId5" Type="http://schemas.microsoft.com/office/2007/relationships/hdphoto" Target="../media/hdphoto2.wdp"/><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1.xml"/><Relationship Id="rId6" Type="http://schemas.openxmlformats.org/officeDocument/2006/relationships/image" Target="../media/image18.png"/><Relationship Id="rId5" Type="http://schemas.microsoft.com/office/2007/relationships/hdphoto" Target="../media/hdphoto2.wdp"/><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1.xml"/><Relationship Id="rId6" Type="http://schemas.openxmlformats.org/officeDocument/2006/relationships/image" Target="../media/image19.png"/><Relationship Id="rId5" Type="http://schemas.microsoft.com/office/2007/relationships/hdphoto" Target="../media/hdphoto2.wdp"/><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1.xml"/><Relationship Id="rId5" Type="http://schemas.microsoft.com/office/2007/relationships/hdphoto" Target="../media/hdphoto2.wdp"/><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1.xml"/><Relationship Id="rId6" Type="http://schemas.openxmlformats.org/officeDocument/2006/relationships/image" Target="../media/image20.png"/><Relationship Id="rId5" Type="http://schemas.microsoft.com/office/2007/relationships/hdphoto" Target="../media/hdphoto2.wdp"/><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1.xml"/><Relationship Id="rId6" Type="http://schemas.openxmlformats.org/officeDocument/2006/relationships/image" Target="../media/image21.png"/><Relationship Id="rId5" Type="http://schemas.microsoft.com/office/2007/relationships/hdphoto" Target="../media/hdphoto2.wdp"/><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1.xml"/><Relationship Id="rId6" Type="http://schemas.openxmlformats.org/officeDocument/2006/relationships/image" Target="../media/image22.png"/><Relationship Id="rId5" Type="http://schemas.microsoft.com/office/2007/relationships/hdphoto" Target="../media/hdphoto2.wdp"/><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1.xml"/><Relationship Id="rId6" Type="http://schemas.openxmlformats.org/officeDocument/2006/relationships/image" Target="../media/image23.png"/><Relationship Id="rId5" Type="http://schemas.microsoft.com/office/2007/relationships/hdphoto" Target="../media/hdphoto2.wdp"/><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1.xml"/><Relationship Id="rId6" Type="http://schemas.openxmlformats.org/officeDocument/2006/relationships/image" Target="../media/image24.png"/><Relationship Id="rId5" Type="http://schemas.microsoft.com/office/2007/relationships/hdphoto" Target="../media/hdphoto2.wdp"/><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1.xml"/><Relationship Id="rId5" Type="http://schemas.microsoft.com/office/2007/relationships/hdphoto" Target="../media/hdphoto2.wdp"/><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1.xml"/><Relationship Id="rId5" Type="http://schemas.microsoft.com/office/2007/relationships/hdphoto" Target="../media/hdphoto2.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1.xml"/><Relationship Id="rId5" Type="http://schemas.microsoft.com/office/2007/relationships/hdphoto" Target="../media/hdphoto2.wdp"/><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1.xml"/><Relationship Id="rId5" Type="http://schemas.microsoft.com/office/2007/relationships/hdphoto" Target="../media/hdphoto2.wdp"/><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1.xml"/><Relationship Id="rId5" Type="http://schemas.microsoft.com/office/2007/relationships/hdphoto" Target="../media/hdphoto2.wdp"/><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1.xml"/><Relationship Id="rId5" Type="http://schemas.microsoft.com/office/2007/relationships/hdphoto" Target="../media/hdphoto2.wdp"/><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1.xml"/><Relationship Id="rId5" Type="http://schemas.microsoft.com/office/2007/relationships/hdphoto" Target="../media/hdphoto2.wdp"/><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1.xml"/><Relationship Id="rId6" Type="http://schemas.openxmlformats.org/officeDocument/2006/relationships/image" Target="../media/image25.png"/><Relationship Id="rId5" Type="http://schemas.microsoft.com/office/2007/relationships/hdphoto" Target="../media/hdphoto2.wdp"/><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1.xml"/><Relationship Id="rId6" Type="http://schemas.openxmlformats.org/officeDocument/2006/relationships/image" Target="../media/image26.png"/><Relationship Id="rId5" Type="http://schemas.microsoft.com/office/2007/relationships/hdphoto" Target="../media/hdphoto2.wdp"/><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1.xml"/><Relationship Id="rId6" Type="http://schemas.openxmlformats.org/officeDocument/2006/relationships/image" Target="../media/image27.png"/><Relationship Id="rId5" Type="http://schemas.microsoft.com/office/2007/relationships/hdphoto" Target="../media/hdphoto2.wdp"/><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1.xml"/><Relationship Id="rId6" Type="http://schemas.openxmlformats.org/officeDocument/2006/relationships/image" Target="../media/image28.png"/><Relationship Id="rId5" Type="http://schemas.microsoft.com/office/2007/relationships/hdphoto" Target="../media/hdphoto2.wdp"/><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1.xml"/><Relationship Id="rId6" Type="http://schemas.openxmlformats.org/officeDocument/2006/relationships/image" Target="../media/image29.png"/><Relationship Id="rId5" Type="http://schemas.microsoft.com/office/2007/relationships/hdphoto" Target="../media/hdphoto2.wdp"/><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1.xml"/><Relationship Id="rId6" Type="http://schemas.openxmlformats.org/officeDocument/2006/relationships/image" Target="../media/image30.png"/><Relationship Id="rId5" Type="http://schemas.microsoft.com/office/2007/relationships/hdphoto" Target="../media/hdphoto2.wdp"/><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1.xml"/><Relationship Id="rId6" Type="http://schemas.openxmlformats.org/officeDocument/2006/relationships/image" Target="../media/image5.png"/><Relationship Id="rId5" Type="http://schemas.microsoft.com/office/2007/relationships/hdphoto" Target="../media/hdphoto2.wdp"/><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1.xml"/><Relationship Id="rId5" Type="http://schemas.microsoft.com/office/2007/relationships/hdphoto" Target="../media/hdphoto2.wdp"/><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hyperlink" Target="https://www.intel.com/content/www/us/en/software-kit/750368/modelsim-intel-fpgas-standard-edition-software-version-18-1.html" TargetMode="External"/><Relationship Id="rId2" Type="http://schemas.openxmlformats.org/officeDocument/2006/relationships/image" Target="../media/image4.png"/><Relationship Id="rId1" Type="http://schemas.openxmlformats.org/officeDocument/2006/relationships/slideLayout" Target="../slideLayouts/slideLayout11.xml"/><Relationship Id="rId6" Type="http://schemas.openxmlformats.org/officeDocument/2006/relationships/hyperlink" Target="https://austinmorlan.com/posts/fpga_computer_sap1/" TargetMode="External"/><Relationship Id="rId5" Type="http://schemas.microsoft.com/office/2007/relationships/hdphoto" Target="../media/hdphoto2.wdp"/><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1.xml"/><Relationship Id="rId5" Type="http://schemas.microsoft.com/office/2007/relationships/hdphoto" Target="../media/hdphoto2.wdp"/><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1.xml"/><Relationship Id="rId5" Type="http://schemas.microsoft.com/office/2007/relationships/hdphoto" Target="../media/hdphoto2.wdp"/><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1.xml"/><Relationship Id="rId5" Type="http://schemas.microsoft.com/office/2007/relationships/hdphoto" Target="../media/hdphoto2.wdp"/><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hyperlink" Target="https://austinmorlan.com/posts/fpga_computer_sap1/#register-a" TargetMode="External"/><Relationship Id="rId13" Type="http://schemas.openxmlformats.org/officeDocument/2006/relationships/hyperlink" Target="https://austinmorlan.com/posts/fpga_computer_sap1/#bus" TargetMode="External"/><Relationship Id="rId3" Type="http://schemas.microsoft.com/office/2007/relationships/hdphoto" Target="../media/hdphoto1.wdp"/><Relationship Id="rId7" Type="http://schemas.openxmlformats.org/officeDocument/2006/relationships/hyperlink" Target="https://austinmorlan.com/posts/fpga_computer_sap1/#program-counter" TargetMode="External"/><Relationship Id="rId12" Type="http://schemas.openxmlformats.org/officeDocument/2006/relationships/hyperlink" Target="https://austinmorlan.com/posts/fpga_computer_sap1/#instruction-register" TargetMode="External"/><Relationship Id="rId2" Type="http://schemas.openxmlformats.org/officeDocument/2006/relationships/image" Target="../media/image4.png"/><Relationship Id="rId1" Type="http://schemas.openxmlformats.org/officeDocument/2006/relationships/slideLayout" Target="../slideLayouts/slideLayout11.xml"/><Relationship Id="rId6" Type="http://schemas.openxmlformats.org/officeDocument/2006/relationships/hyperlink" Target="https://austinmorlan.com/posts/fpga_computer_sap1/#clock" TargetMode="External"/><Relationship Id="rId11" Type="http://schemas.openxmlformats.org/officeDocument/2006/relationships/hyperlink" Target="https://austinmorlan.com/posts/fpga_computer_sap1/#memory" TargetMode="External"/><Relationship Id="rId5" Type="http://schemas.microsoft.com/office/2007/relationships/hdphoto" Target="../media/hdphoto2.wdp"/><Relationship Id="rId10" Type="http://schemas.openxmlformats.org/officeDocument/2006/relationships/hyperlink" Target="https://austinmorlan.com/posts/fpga_computer_sap1/#adder" TargetMode="External"/><Relationship Id="rId4" Type="http://schemas.openxmlformats.org/officeDocument/2006/relationships/image" Target="../media/image3.png"/><Relationship Id="rId9" Type="http://schemas.openxmlformats.org/officeDocument/2006/relationships/hyperlink" Target="https://austinmorlan.com/posts/fpga_computer_sap1/#register-b" TargetMode="External"/><Relationship Id="rId14" Type="http://schemas.openxmlformats.org/officeDocument/2006/relationships/hyperlink" Target="https://austinmorlan.com/posts/fpga_computer_sap1/#controller" TargetMode="Externa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1.xml"/><Relationship Id="rId6" Type="http://schemas.openxmlformats.org/officeDocument/2006/relationships/image" Target="../media/image6.png"/><Relationship Id="rId5" Type="http://schemas.microsoft.com/office/2007/relationships/hdphoto" Target="../media/hdphoto2.wdp"/><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1.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clrChange>
              <a:clrFrom>
                <a:srgbClr val="FFFFE8"/>
              </a:clrFrom>
              <a:clrTo>
                <a:srgbClr val="FFFFE8">
                  <a:alpha val="0"/>
                </a:srgbClr>
              </a:clrTo>
            </a:clrChange>
            <a:extLst>
              <a:ext uri="{BEBA8EAE-BF5A-486C-A8C5-ECC9F3942E4B}">
                <a14:imgProps xmlns:a14="http://schemas.microsoft.com/office/drawing/2010/main">
                  <a14:imgLayer r:embed="rId3">
                    <a14:imgEffect>
                      <a14:colorTemperature colorTemp="6639"/>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9939" y="0"/>
            <a:ext cx="9144000" cy="6858000"/>
          </a:xfrm>
          <a:prstGeom prst="rect">
            <a:avLst/>
          </a:prstGeom>
        </p:spPr>
      </p:pic>
      <p:sp>
        <p:nvSpPr>
          <p:cNvPr id="6" name="Title 1"/>
          <p:cNvSpPr txBox="1"/>
          <p:nvPr/>
        </p:nvSpPr>
        <p:spPr>
          <a:xfrm>
            <a:off x="808797" y="2377579"/>
            <a:ext cx="7526406" cy="1536700"/>
          </a:xfrm>
          <a:prstGeom prst="rect">
            <a:avLst/>
          </a:prstGeom>
        </p:spPr>
        <p:txBody>
          <a:bodyPr>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buClr>
                <a:schemeClr val="accent1"/>
              </a:buClr>
              <a:buSzPts val="2000"/>
            </a:pPr>
            <a:r>
              <a:rPr lang="en-US" sz="4000" b="1" dirty="0">
                <a:solidFill>
                  <a:srgbClr val="860000"/>
                </a:solidFill>
                <a:latin typeface="Austin Web"/>
                <a:sym typeface="Oswald"/>
              </a:rPr>
              <a:t>SAP-1</a:t>
            </a:r>
          </a:p>
        </p:txBody>
      </p:sp>
      <p:sp>
        <p:nvSpPr>
          <p:cNvPr id="7" name="Subtitle 2"/>
          <p:cNvSpPr txBox="1"/>
          <p:nvPr/>
        </p:nvSpPr>
        <p:spPr>
          <a:xfrm>
            <a:off x="2143915" y="3044853"/>
            <a:ext cx="4856169" cy="633953"/>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1600" kern="1200" dirty="0">
                <a:solidFill>
                  <a:srgbClr val="860000"/>
                </a:solidFill>
                <a:latin typeface="Austin Web"/>
              </a:rPr>
              <a:t>Computer Organization &amp; Architecture Lab Project</a:t>
            </a:r>
          </a:p>
        </p:txBody>
      </p:sp>
      <p:sp>
        <p:nvSpPr>
          <p:cNvPr id="8" name="Subtitle 2"/>
          <p:cNvSpPr txBox="1"/>
          <p:nvPr/>
        </p:nvSpPr>
        <p:spPr>
          <a:xfrm>
            <a:off x="5191981" y="4777933"/>
            <a:ext cx="4460240" cy="18216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10000"/>
              </a:lnSpc>
              <a:spcBef>
                <a:spcPts val="600"/>
              </a:spcBef>
              <a:buClr>
                <a:schemeClr val="dk1"/>
              </a:buClr>
              <a:buSzPts val="2000"/>
              <a:buFont typeface="Arial" panose="020B0604020202020204"/>
            </a:pPr>
            <a:r>
              <a:rPr lang="en-US" sz="1600" dirty="0">
                <a:solidFill>
                  <a:srgbClr val="860000"/>
                </a:solidFill>
                <a:latin typeface="Austin Web"/>
                <a:ea typeface="Source Sans Pro"/>
                <a:cs typeface="Arial" panose="020B0604020202020204"/>
              </a:rPr>
              <a:t>BY:</a:t>
            </a:r>
          </a:p>
          <a:p>
            <a:pPr algn="l">
              <a:lnSpc>
                <a:spcPct val="110000"/>
              </a:lnSpc>
              <a:spcBef>
                <a:spcPts val="600"/>
              </a:spcBef>
              <a:buClr>
                <a:schemeClr val="dk1"/>
              </a:buClr>
              <a:buSzPts val="2000"/>
              <a:buFont typeface="Arial" panose="020B0604020202020204"/>
            </a:pPr>
            <a:r>
              <a:rPr lang="en-US" sz="1600" dirty="0">
                <a:solidFill>
                  <a:srgbClr val="860000"/>
                </a:solidFill>
                <a:latin typeface="Austin Web"/>
                <a:ea typeface="Source Sans Pro"/>
                <a:cs typeface="Arial" panose="020B0604020202020204"/>
              </a:rPr>
              <a:t>Ali Asghar (21PWCSE2059)</a:t>
            </a:r>
          </a:p>
          <a:p>
            <a:pPr algn="l">
              <a:lnSpc>
                <a:spcPct val="110000"/>
              </a:lnSpc>
              <a:spcBef>
                <a:spcPts val="600"/>
              </a:spcBef>
              <a:buClr>
                <a:schemeClr val="dk1"/>
              </a:buClr>
              <a:buSzPts val="2000"/>
              <a:buFont typeface="Arial" panose="020B0604020202020204"/>
            </a:pPr>
            <a:r>
              <a:rPr lang="en-US" sz="1600" dirty="0">
                <a:solidFill>
                  <a:srgbClr val="860000"/>
                </a:solidFill>
                <a:latin typeface="Austin Web"/>
                <a:ea typeface="Source Sans Pro"/>
                <a:cs typeface="Arial" panose="020B0604020202020204"/>
              </a:rPr>
              <a:t>Suleman Shah (21PWCSE1983)</a:t>
            </a:r>
          </a:p>
          <a:p>
            <a:pPr algn="l">
              <a:lnSpc>
                <a:spcPct val="110000"/>
              </a:lnSpc>
              <a:spcBef>
                <a:spcPts val="600"/>
              </a:spcBef>
              <a:buClr>
                <a:schemeClr val="dk1"/>
              </a:buClr>
              <a:buSzPts val="2000"/>
              <a:buFont typeface="Arial" panose="020B0604020202020204"/>
            </a:pPr>
            <a:r>
              <a:rPr lang="en-US" sz="1600" dirty="0">
                <a:solidFill>
                  <a:srgbClr val="860000"/>
                </a:solidFill>
                <a:latin typeface="Austin Web"/>
                <a:ea typeface="Source Sans Pro"/>
                <a:cs typeface="Arial" panose="020B0604020202020204"/>
              </a:rPr>
              <a:t>Shahzad Bangash (21PWCSE1980)</a:t>
            </a:r>
          </a:p>
          <a:p>
            <a:pPr algn="l">
              <a:lnSpc>
                <a:spcPct val="120000"/>
              </a:lnSpc>
              <a:spcBef>
                <a:spcPts val="600"/>
              </a:spcBef>
              <a:buClr>
                <a:schemeClr val="dk1"/>
              </a:buClr>
              <a:buSzPts val="2000"/>
            </a:pPr>
            <a:r>
              <a:rPr lang="en-US" sz="1600" dirty="0">
                <a:solidFill>
                  <a:srgbClr val="860000"/>
                </a:solidFill>
                <a:latin typeface="Austin Web"/>
                <a:cs typeface="Arial" panose="020B0604020202020204"/>
              </a:rPr>
              <a:t>Muhammad Shahab(21PWCSE2074)</a:t>
            </a:r>
          </a:p>
          <a:p>
            <a:pPr algn="l">
              <a:lnSpc>
                <a:spcPct val="110000"/>
              </a:lnSpc>
              <a:spcBef>
                <a:spcPts val="600"/>
              </a:spcBef>
              <a:buClr>
                <a:schemeClr val="dk1"/>
              </a:buClr>
              <a:buSzPts val="2000"/>
              <a:buFont typeface="Arial" panose="020B0604020202020204"/>
            </a:pPr>
            <a:endParaRPr lang="en-US" sz="1600" dirty="0">
              <a:solidFill>
                <a:srgbClr val="860000"/>
              </a:solidFill>
              <a:latin typeface="Austin Web"/>
              <a:ea typeface="Source Sans Pro"/>
              <a:cs typeface="Arial" panose="020B0604020202020204"/>
            </a:endParaRP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5440" y="476433"/>
            <a:ext cx="1569720" cy="1536700"/>
          </a:xfrm>
          <a:prstGeom prst="rect">
            <a:avLst/>
          </a:prstGeom>
          <a:noFill/>
          <a:ln>
            <a:noFill/>
          </a:ln>
        </p:spPr>
      </p:pic>
      <p:pic>
        <p:nvPicPr>
          <p:cNvPr id="10" name="Picture 9"/>
          <p:cNvPicPr>
            <a:picLocks noChangeAspect="1"/>
          </p:cNvPicPr>
          <p:nvPr/>
        </p:nvPicPr>
        <p:blipFill rotWithShape="1">
          <a:blip r:embed="rId5">
            <a:duotone>
              <a:prstClr val="black"/>
              <a:srgbClr val="00B050">
                <a:tint val="45000"/>
                <a:satMod val="400000"/>
              </a:srgbClr>
            </a:duotone>
            <a:extLst>
              <a:ext uri="{BEBA8EAE-BF5A-486C-A8C5-ECC9F3942E4B}">
                <a14:imgProps xmlns:a14="http://schemas.microsoft.com/office/drawing/2010/main">
                  <a14:imgLayer r:embed="rId6">
                    <a14:imgEffect>
                      <a14:backgroundRemoval t="0" b="58583" l="0" r="100000"/>
                    </a14:imgEffect>
                  </a14:imgLayer>
                </a14:imgProps>
              </a:ext>
              <a:ext uri="{28A0092B-C50C-407E-A947-70E740481C1C}">
                <a14:useLocalDpi xmlns:a14="http://schemas.microsoft.com/office/drawing/2010/main" val="0"/>
              </a:ext>
            </a:extLst>
          </a:blip>
          <a:srcRect b="65299"/>
          <a:stretch>
            <a:fillRect/>
          </a:stretch>
        </p:blipFill>
        <p:spPr>
          <a:xfrm>
            <a:off x="0" y="-117022"/>
            <a:ext cx="9144000" cy="1250588"/>
          </a:xfrm>
          <a:prstGeom prst="rect">
            <a:avLst/>
          </a:prstGeom>
        </p:spPr>
      </p:pic>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colorTemperature colorTemp="6083"/>
                    </a14:imgEffect>
                  </a14:imgLayer>
                </a14:imgProps>
              </a:ext>
              <a:ext uri="{28A0092B-C50C-407E-A947-70E740481C1C}">
                <a14:useLocalDpi xmlns:a14="http://schemas.microsoft.com/office/drawing/2010/main" val="0"/>
              </a:ext>
            </a:extLst>
          </a:blip>
          <a:stretch>
            <a:fillRect/>
          </a:stretch>
        </p:blipFill>
        <p:spPr>
          <a:xfrm>
            <a:off x="-1" y="0"/>
            <a:ext cx="9144000" cy="6858000"/>
          </a:xfrm>
          <a:prstGeom prst="rect">
            <a:avLst/>
          </a:prstGeom>
        </p:spPr>
      </p:pic>
      <p:pic>
        <p:nvPicPr>
          <p:cNvPr id="3" name="Picture 2"/>
          <p:cNvPicPr>
            <a:picLocks noChangeAspect="1"/>
          </p:cNvPicPr>
          <p:nvPr/>
        </p:nvPicPr>
        <p:blipFill rotWithShape="1">
          <a:blip r:embed="rId4">
            <a:duotone>
              <a:prstClr val="black"/>
              <a:srgbClr val="00B050">
                <a:tint val="45000"/>
                <a:satMod val="400000"/>
              </a:srgbClr>
            </a:duotone>
            <a:extLst>
              <a:ext uri="{BEBA8EAE-BF5A-486C-A8C5-ECC9F3942E4B}">
                <a14:imgProps xmlns:a14="http://schemas.microsoft.com/office/drawing/2010/main">
                  <a14:imgLayer r:embed="rId5">
                    <a14:imgEffect>
                      <a14:backgroundRemoval t="0" b="58583" l="0" r="100000"/>
                    </a14:imgEffect>
                  </a14:imgLayer>
                </a14:imgProps>
              </a:ext>
              <a:ext uri="{28A0092B-C50C-407E-A947-70E740481C1C}">
                <a14:useLocalDpi xmlns:a14="http://schemas.microsoft.com/office/drawing/2010/main" val="0"/>
              </a:ext>
            </a:extLst>
          </a:blip>
          <a:srcRect b="65299"/>
          <a:stretch>
            <a:fillRect/>
          </a:stretch>
        </p:blipFill>
        <p:spPr>
          <a:xfrm rot="16200000">
            <a:off x="-2924064" y="2924065"/>
            <a:ext cx="6855130" cy="1006999"/>
          </a:xfrm>
          <a:prstGeom prst="rect">
            <a:avLst/>
          </a:prstGeom>
        </p:spPr>
      </p:pic>
      <p:sp>
        <p:nvSpPr>
          <p:cNvPr id="4" name="TextBox 3"/>
          <p:cNvSpPr txBox="1"/>
          <p:nvPr/>
        </p:nvSpPr>
        <p:spPr>
          <a:xfrm flipH="1">
            <a:off x="2442824" y="1186487"/>
            <a:ext cx="5257799" cy="584775"/>
          </a:xfrm>
          <a:prstGeom prst="rect">
            <a:avLst/>
          </a:prstGeom>
        </p:spPr>
        <p:txBody>
          <a:bodyPr wrap="square" rtlCol="0">
            <a:spAutoFit/>
          </a:bodyPr>
          <a:lstStyle/>
          <a:p>
            <a:pPr algn="ctr">
              <a:buClr>
                <a:schemeClr val="accent1"/>
              </a:buClr>
              <a:buSzPts val="2000"/>
            </a:pPr>
            <a:r>
              <a:rPr lang="en-US" sz="3200" b="1" dirty="0">
                <a:solidFill>
                  <a:srgbClr val="860000"/>
                </a:solidFill>
                <a:latin typeface="Austin Web"/>
                <a:sym typeface="Oswald"/>
              </a:rPr>
              <a:t>PC Module:</a:t>
            </a:r>
          </a:p>
        </p:txBody>
      </p:sp>
      <p:sp>
        <p:nvSpPr>
          <p:cNvPr id="5" name="TextBox 4">
            <a:extLst>
              <a:ext uri="{FF2B5EF4-FFF2-40B4-BE49-F238E27FC236}">
                <a16:creationId xmlns:a16="http://schemas.microsoft.com/office/drawing/2014/main" id="{DFD619D3-AC27-5AD6-694A-5C580E755434}"/>
              </a:ext>
            </a:extLst>
          </p:cNvPr>
          <p:cNvSpPr txBox="1"/>
          <p:nvPr/>
        </p:nvSpPr>
        <p:spPr>
          <a:xfrm>
            <a:off x="1695599" y="1765953"/>
            <a:ext cx="6752248" cy="923330"/>
          </a:xfrm>
          <a:prstGeom prst="rect">
            <a:avLst/>
          </a:prstGeom>
          <a:noFill/>
        </p:spPr>
        <p:txBody>
          <a:bodyPr wrap="square" rtlCol="0">
            <a:spAutoFit/>
          </a:bodyPr>
          <a:lstStyle/>
          <a:p>
            <a:pPr marL="285750" lvl="7" indent="-285750">
              <a:buSzPct val="150000"/>
              <a:buFont typeface="Arial" panose="020B0604020202020204" pitchFamily="34" charset="0"/>
              <a:buChar char="•"/>
            </a:pPr>
            <a:r>
              <a:rPr lang="en-US" sz="1800" dirty="0">
                <a:latin typeface="Austin Web"/>
              </a:rPr>
              <a:t>Keeps track of the memory address of the next instruction.</a:t>
            </a:r>
          </a:p>
          <a:p>
            <a:pPr marL="285750" lvl="7" indent="-285750">
              <a:buSzPct val="150000"/>
              <a:buFont typeface="Arial" panose="020B0604020202020204" pitchFamily="34" charset="0"/>
              <a:buChar char="•"/>
            </a:pPr>
            <a:r>
              <a:rPr lang="en-US" sz="1800" dirty="0">
                <a:latin typeface="Austin Web"/>
              </a:rPr>
              <a:t>Inputs: </a:t>
            </a:r>
            <a:r>
              <a:rPr lang="en-US" sz="1800" b="1" dirty="0" err="1">
                <a:latin typeface="Austin Web"/>
              </a:rPr>
              <a:t>clk</a:t>
            </a:r>
            <a:r>
              <a:rPr lang="en-US" sz="1800" dirty="0">
                <a:latin typeface="Austin Web"/>
              </a:rPr>
              <a:t> (clock), </a:t>
            </a:r>
            <a:r>
              <a:rPr lang="en-US" sz="1800" b="1" dirty="0" err="1">
                <a:latin typeface="Austin Web"/>
              </a:rPr>
              <a:t>rst</a:t>
            </a:r>
            <a:r>
              <a:rPr lang="en-US" sz="1800" dirty="0">
                <a:latin typeface="Austin Web"/>
              </a:rPr>
              <a:t> (reset), </a:t>
            </a:r>
            <a:r>
              <a:rPr lang="en-US" sz="1800" b="1" dirty="0" err="1">
                <a:latin typeface="Austin Web"/>
              </a:rPr>
              <a:t>inc</a:t>
            </a:r>
            <a:r>
              <a:rPr lang="en-US" sz="1800" dirty="0">
                <a:latin typeface="Austin Web"/>
              </a:rPr>
              <a:t> (increment).</a:t>
            </a:r>
          </a:p>
          <a:p>
            <a:pPr marL="285750" lvl="7" indent="-285750">
              <a:buSzPct val="150000"/>
              <a:buFont typeface="Arial" panose="020B0604020202020204" pitchFamily="34" charset="0"/>
              <a:buChar char="•"/>
            </a:pPr>
            <a:r>
              <a:rPr lang="en-US" sz="1800" dirty="0">
                <a:latin typeface="Austin Web"/>
              </a:rPr>
              <a:t>Outputs: </a:t>
            </a:r>
            <a:r>
              <a:rPr lang="en-US" sz="1800" b="1" dirty="0">
                <a:latin typeface="Austin Web"/>
              </a:rPr>
              <a:t>out</a:t>
            </a:r>
            <a:r>
              <a:rPr lang="en-US" sz="1800" dirty="0">
                <a:latin typeface="Austin Web"/>
              </a:rPr>
              <a:t> (current program counter value).</a:t>
            </a:r>
          </a:p>
        </p:txBody>
      </p:sp>
      <p:pic>
        <p:nvPicPr>
          <p:cNvPr id="8" name="Picture 7">
            <a:extLst>
              <a:ext uri="{FF2B5EF4-FFF2-40B4-BE49-F238E27FC236}">
                <a16:creationId xmlns:a16="http://schemas.microsoft.com/office/drawing/2014/main" id="{6CD641DB-CB61-B923-15F6-F7D4EA2613BC}"/>
              </a:ext>
            </a:extLst>
          </p:cNvPr>
          <p:cNvPicPr>
            <a:picLocks noChangeAspect="1"/>
          </p:cNvPicPr>
          <p:nvPr/>
        </p:nvPicPr>
        <p:blipFill>
          <a:blip r:embed="rId6"/>
          <a:stretch>
            <a:fillRect/>
          </a:stretch>
        </p:blipFill>
        <p:spPr>
          <a:xfrm>
            <a:off x="2910268" y="3657323"/>
            <a:ext cx="3999323" cy="2133785"/>
          </a:xfrm>
          <a:prstGeom prst="rect">
            <a:avLst/>
          </a:prstGeom>
        </p:spPr>
      </p:pic>
    </p:spTree>
    <p:extLst>
      <p:ext uri="{BB962C8B-B14F-4D97-AF65-F5344CB8AC3E}">
        <p14:creationId xmlns:p14="http://schemas.microsoft.com/office/powerpoint/2010/main" val="1630681596"/>
      </p:ext>
    </p:extLst>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colorTemperature colorTemp="6083"/>
                    </a14:imgEffect>
                  </a14:imgLayer>
                </a14:imgProps>
              </a:ext>
              <a:ext uri="{28A0092B-C50C-407E-A947-70E740481C1C}">
                <a14:useLocalDpi xmlns:a14="http://schemas.microsoft.com/office/drawing/2010/main" val="0"/>
              </a:ext>
            </a:extLst>
          </a:blip>
          <a:stretch>
            <a:fillRect/>
          </a:stretch>
        </p:blipFill>
        <p:spPr>
          <a:xfrm>
            <a:off x="-1" y="0"/>
            <a:ext cx="9144000" cy="6858000"/>
          </a:xfrm>
          <a:prstGeom prst="rect">
            <a:avLst/>
          </a:prstGeom>
        </p:spPr>
      </p:pic>
      <p:pic>
        <p:nvPicPr>
          <p:cNvPr id="3" name="Picture 2"/>
          <p:cNvPicPr>
            <a:picLocks noChangeAspect="1"/>
          </p:cNvPicPr>
          <p:nvPr/>
        </p:nvPicPr>
        <p:blipFill rotWithShape="1">
          <a:blip r:embed="rId4">
            <a:duotone>
              <a:prstClr val="black"/>
              <a:srgbClr val="00B050">
                <a:tint val="45000"/>
                <a:satMod val="400000"/>
              </a:srgbClr>
            </a:duotone>
            <a:extLst>
              <a:ext uri="{BEBA8EAE-BF5A-486C-A8C5-ECC9F3942E4B}">
                <a14:imgProps xmlns:a14="http://schemas.microsoft.com/office/drawing/2010/main">
                  <a14:imgLayer r:embed="rId5">
                    <a14:imgEffect>
                      <a14:backgroundRemoval t="0" b="58583" l="0" r="100000"/>
                    </a14:imgEffect>
                  </a14:imgLayer>
                </a14:imgProps>
              </a:ext>
              <a:ext uri="{28A0092B-C50C-407E-A947-70E740481C1C}">
                <a14:useLocalDpi xmlns:a14="http://schemas.microsoft.com/office/drawing/2010/main" val="0"/>
              </a:ext>
            </a:extLst>
          </a:blip>
          <a:srcRect b="65299"/>
          <a:stretch>
            <a:fillRect/>
          </a:stretch>
        </p:blipFill>
        <p:spPr>
          <a:xfrm rot="16200000">
            <a:off x="-2924064" y="2924065"/>
            <a:ext cx="6855130" cy="1006999"/>
          </a:xfrm>
          <a:prstGeom prst="rect">
            <a:avLst/>
          </a:prstGeom>
        </p:spPr>
      </p:pic>
      <p:sp>
        <p:nvSpPr>
          <p:cNvPr id="4" name="TextBox 3"/>
          <p:cNvSpPr txBox="1"/>
          <p:nvPr/>
        </p:nvSpPr>
        <p:spPr>
          <a:xfrm flipH="1">
            <a:off x="2442824" y="1186487"/>
            <a:ext cx="5257799" cy="584775"/>
          </a:xfrm>
          <a:prstGeom prst="rect">
            <a:avLst/>
          </a:prstGeom>
        </p:spPr>
        <p:txBody>
          <a:bodyPr wrap="square" rtlCol="0">
            <a:spAutoFit/>
          </a:bodyPr>
          <a:lstStyle/>
          <a:p>
            <a:pPr algn="ctr">
              <a:buClr>
                <a:schemeClr val="accent1"/>
              </a:buClr>
              <a:buSzPts val="2000"/>
            </a:pPr>
            <a:r>
              <a:rPr lang="en-US" sz="3200" b="1" dirty="0">
                <a:solidFill>
                  <a:srgbClr val="860000"/>
                </a:solidFill>
                <a:latin typeface="Austin Web"/>
                <a:sym typeface="Oswald"/>
              </a:rPr>
              <a:t>Code:</a:t>
            </a:r>
          </a:p>
        </p:txBody>
      </p:sp>
      <p:pic>
        <p:nvPicPr>
          <p:cNvPr id="5" name="Picture 4">
            <a:extLst>
              <a:ext uri="{FF2B5EF4-FFF2-40B4-BE49-F238E27FC236}">
                <a16:creationId xmlns:a16="http://schemas.microsoft.com/office/drawing/2014/main" id="{7F36252C-49D5-2916-4CC1-FC8F87DF2460}"/>
              </a:ext>
            </a:extLst>
          </p:cNvPr>
          <p:cNvPicPr>
            <a:picLocks noChangeAspect="1"/>
          </p:cNvPicPr>
          <p:nvPr/>
        </p:nvPicPr>
        <p:blipFill>
          <a:blip r:embed="rId6"/>
          <a:stretch>
            <a:fillRect/>
          </a:stretch>
        </p:blipFill>
        <p:spPr>
          <a:xfrm>
            <a:off x="1605264" y="2049297"/>
            <a:ext cx="6411256" cy="4083146"/>
          </a:xfrm>
          <a:prstGeom prst="rect">
            <a:avLst/>
          </a:prstGeom>
        </p:spPr>
      </p:pic>
    </p:spTree>
    <p:extLst>
      <p:ext uri="{BB962C8B-B14F-4D97-AF65-F5344CB8AC3E}">
        <p14:creationId xmlns:p14="http://schemas.microsoft.com/office/powerpoint/2010/main" val="3127987830"/>
      </p:ext>
    </p:extLst>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colorTemperature colorTemp="6083"/>
                    </a14:imgEffect>
                  </a14:imgLayer>
                </a14:imgProps>
              </a:ext>
              <a:ext uri="{28A0092B-C50C-407E-A947-70E740481C1C}">
                <a14:useLocalDpi xmlns:a14="http://schemas.microsoft.com/office/drawing/2010/main" val="0"/>
              </a:ext>
            </a:extLst>
          </a:blip>
          <a:stretch>
            <a:fillRect/>
          </a:stretch>
        </p:blipFill>
        <p:spPr>
          <a:xfrm>
            <a:off x="-1" y="0"/>
            <a:ext cx="9144000" cy="6858000"/>
          </a:xfrm>
          <a:prstGeom prst="rect">
            <a:avLst/>
          </a:prstGeom>
        </p:spPr>
      </p:pic>
      <p:pic>
        <p:nvPicPr>
          <p:cNvPr id="3" name="Picture 2"/>
          <p:cNvPicPr>
            <a:picLocks noChangeAspect="1"/>
          </p:cNvPicPr>
          <p:nvPr/>
        </p:nvPicPr>
        <p:blipFill rotWithShape="1">
          <a:blip r:embed="rId4">
            <a:duotone>
              <a:prstClr val="black"/>
              <a:srgbClr val="00B050">
                <a:tint val="45000"/>
                <a:satMod val="400000"/>
              </a:srgbClr>
            </a:duotone>
            <a:extLst>
              <a:ext uri="{BEBA8EAE-BF5A-486C-A8C5-ECC9F3942E4B}">
                <a14:imgProps xmlns:a14="http://schemas.microsoft.com/office/drawing/2010/main">
                  <a14:imgLayer r:embed="rId5">
                    <a14:imgEffect>
                      <a14:backgroundRemoval t="0" b="58583" l="0" r="100000"/>
                    </a14:imgEffect>
                  </a14:imgLayer>
                </a14:imgProps>
              </a:ext>
              <a:ext uri="{28A0092B-C50C-407E-A947-70E740481C1C}">
                <a14:useLocalDpi xmlns:a14="http://schemas.microsoft.com/office/drawing/2010/main" val="0"/>
              </a:ext>
            </a:extLst>
          </a:blip>
          <a:srcRect b="65299"/>
          <a:stretch>
            <a:fillRect/>
          </a:stretch>
        </p:blipFill>
        <p:spPr>
          <a:xfrm rot="16200000">
            <a:off x="-2924064" y="2924065"/>
            <a:ext cx="6855130" cy="1006999"/>
          </a:xfrm>
          <a:prstGeom prst="rect">
            <a:avLst/>
          </a:prstGeom>
        </p:spPr>
      </p:pic>
      <p:sp>
        <p:nvSpPr>
          <p:cNvPr id="4" name="TextBox 3"/>
          <p:cNvSpPr txBox="1"/>
          <p:nvPr/>
        </p:nvSpPr>
        <p:spPr>
          <a:xfrm flipH="1">
            <a:off x="2442824" y="1186487"/>
            <a:ext cx="5257799" cy="584775"/>
          </a:xfrm>
          <a:prstGeom prst="rect">
            <a:avLst/>
          </a:prstGeom>
        </p:spPr>
        <p:txBody>
          <a:bodyPr wrap="square" rtlCol="0">
            <a:spAutoFit/>
          </a:bodyPr>
          <a:lstStyle/>
          <a:p>
            <a:pPr algn="ctr">
              <a:buClr>
                <a:schemeClr val="accent1"/>
              </a:buClr>
              <a:buSzPts val="2000"/>
            </a:pPr>
            <a:r>
              <a:rPr lang="en-US" sz="3200" b="1" dirty="0">
                <a:solidFill>
                  <a:srgbClr val="860000"/>
                </a:solidFill>
                <a:latin typeface="Austin Web"/>
                <a:sym typeface="Oswald"/>
              </a:rPr>
              <a:t>Register A:</a:t>
            </a:r>
          </a:p>
        </p:txBody>
      </p:sp>
      <p:sp>
        <p:nvSpPr>
          <p:cNvPr id="5" name="TextBox 4">
            <a:extLst>
              <a:ext uri="{FF2B5EF4-FFF2-40B4-BE49-F238E27FC236}">
                <a16:creationId xmlns:a16="http://schemas.microsoft.com/office/drawing/2014/main" id="{DFD619D3-AC27-5AD6-694A-5C580E755434}"/>
              </a:ext>
            </a:extLst>
          </p:cNvPr>
          <p:cNvSpPr txBox="1"/>
          <p:nvPr/>
        </p:nvSpPr>
        <p:spPr>
          <a:xfrm>
            <a:off x="1695599" y="1765953"/>
            <a:ext cx="6752248" cy="923330"/>
          </a:xfrm>
          <a:prstGeom prst="rect">
            <a:avLst/>
          </a:prstGeom>
          <a:noFill/>
        </p:spPr>
        <p:txBody>
          <a:bodyPr wrap="square" rtlCol="0">
            <a:spAutoFit/>
          </a:bodyPr>
          <a:lstStyle/>
          <a:p>
            <a:pPr marL="285750" lvl="7" indent="-285750">
              <a:buSzPct val="150000"/>
              <a:buFont typeface="Arial" panose="020B0604020202020204" pitchFamily="34" charset="0"/>
              <a:buChar char="•"/>
            </a:pPr>
            <a:r>
              <a:rPr lang="en-US" sz="1800" dirty="0">
                <a:latin typeface="Austin Web"/>
              </a:rPr>
              <a:t>Primary register for storing data also known as accumulator.</a:t>
            </a:r>
          </a:p>
          <a:p>
            <a:pPr marL="285750" lvl="7" indent="-285750">
              <a:buSzPct val="150000"/>
              <a:buFont typeface="Arial" panose="020B0604020202020204" pitchFamily="34" charset="0"/>
              <a:buChar char="•"/>
            </a:pPr>
            <a:r>
              <a:rPr lang="en-US" sz="1800" dirty="0">
                <a:latin typeface="Austin Web"/>
              </a:rPr>
              <a:t>Inputs: </a:t>
            </a:r>
            <a:r>
              <a:rPr lang="en-US" sz="1800" b="1" dirty="0" err="1">
                <a:latin typeface="Austin Web"/>
              </a:rPr>
              <a:t>clk</a:t>
            </a:r>
            <a:r>
              <a:rPr lang="en-US" sz="1800" dirty="0">
                <a:latin typeface="Austin Web"/>
              </a:rPr>
              <a:t> (clock), </a:t>
            </a:r>
            <a:r>
              <a:rPr lang="en-US" sz="1800" b="1" dirty="0" err="1">
                <a:latin typeface="Austin Web"/>
              </a:rPr>
              <a:t>rst</a:t>
            </a:r>
            <a:r>
              <a:rPr lang="en-US" sz="1800" dirty="0">
                <a:latin typeface="Austin Web"/>
              </a:rPr>
              <a:t> (reset), </a:t>
            </a:r>
            <a:r>
              <a:rPr lang="en-US" sz="1800" b="1" dirty="0">
                <a:latin typeface="Austin Web"/>
              </a:rPr>
              <a:t>load</a:t>
            </a:r>
            <a:r>
              <a:rPr lang="en-US" sz="1800" dirty="0">
                <a:latin typeface="Austin Web"/>
              </a:rPr>
              <a:t> (load data), </a:t>
            </a:r>
            <a:r>
              <a:rPr lang="en-US" sz="1800" b="1" dirty="0">
                <a:latin typeface="Austin Web"/>
              </a:rPr>
              <a:t>bus</a:t>
            </a:r>
            <a:r>
              <a:rPr lang="en-US" sz="1800" dirty="0">
                <a:latin typeface="Austin Web"/>
              </a:rPr>
              <a:t> (data from bus).</a:t>
            </a:r>
          </a:p>
          <a:p>
            <a:pPr marL="285750" lvl="7" indent="-285750">
              <a:buSzPct val="150000"/>
              <a:buFont typeface="Arial" panose="020B0604020202020204" pitchFamily="34" charset="0"/>
              <a:buChar char="•"/>
            </a:pPr>
            <a:r>
              <a:rPr lang="en-US" sz="1800" dirty="0">
                <a:latin typeface="Austin Web"/>
              </a:rPr>
              <a:t>Outputs: </a:t>
            </a:r>
            <a:r>
              <a:rPr lang="en-US" sz="1800" b="1" dirty="0">
                <a:latin typeface="Austin Web"/>
              </a:rPr>
              <a:t>out</a:t>
            </a:r>
            <a:r>
              <a:rPr lang="en-US" sz="1800" dirty="0">
                <a:latin typeface="Austin Web"/>
              </a:rPr>
              <a:t> (data stored in Register A).</a:t>
            </a:r>
            <a:endParaRPr lang="en-US" sz="1800" b="1" dirty="0">
              <a:latin typeface="Austin Web"/>
            </a:endParaRPr>
          </a:p>
        </p:txBody>
      </p:sp>
      <p:pic>
        <p:nvPicPr>
          <p:cNvPr id="8" name="Picture 7">
            <a:extLst>
              <a:ext uri="{FF2B5EF4-FFF2-40B4-BE49-F238E27FC236}">
                <a16:creationId xmlns:a16="http://schemas.microsoft.com/office/drawing/2014/main" id="{0991DB35-B2C7-6CF8-2BC1-2DE81057388E}"/>
              </a:ext>
            </a:extLst>
          </p:cNvPr>
          <p:cNvPicPr>
            <a:picLocks noChangeAspect="1"/>
          </p:cNvPicPr>
          <p:nvPr/>
        </p:nvPicPr>
        <p:blipFill>
          <a:blip r:embed="rId6"/>
          <a:stretch>
            <a:fillRect/>
          </a:stretch>
        </p:blipFill>
        <p:spPr>
          <a:xfrm>
            <a:off x="2888476" y="3195775"/>
            <a:ext cx="3665220" cy="2911475"/>
          </a:xfrm>
          <a:prstGeom prst="rect">
            <a:avLst/>
          </a:prstGeom>
        </p:spPr>
      </p:pic>
    </p:spTree>
    <p:extLst>
      <p:ext uri="{BB962C8B-B14F-4D97-AF65-F5344CB8AC3E}">
        <p14:creationId xmlns:p14="http://schemas.microsoft.com/office/powerpoint/2010/main" val="3761218808"/>
      </p:ext>
    </p:extLst>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colorTemperature colorTemp="6083"/>
                    </a14:imgEffect>
                  </a14:imgLayer>
                </a14:imgProps>
              </a:ext>
              <a:ext uri="{28A0092B-C50C-407E-A947-70E740481C1C}">
                <a14:useLocalDpi xmlns:a14="http://schemas.microsoft.com/office/drawing/2010/main" val="0"/>
              </a:ext>
            </a:extLst>
          </a:blip>
          <a:stretch>
            <a:fillRect/>
          </a:stretch>
        </p:blipFill>
        <p:spPr>
          <a:xfrm>
            <a:off x="-1" y="0"/>
            <a:ext cx="9144000" cy="6858000"/>
          </a:xfrm>
          <a:prstGeom prst="rect">
            <a:avLst/>
          </a:prstGeom>
        </p:spPr>
      </p:pic>
      <p:pic>
        <p:nvPicPr>
          <p:cNvPr id="3" name="Picture 2"/>
          <p:cNvPicPr>
            <a:picLocks noChangeAspect="1"/>
          </p:cNvPicPr>
          <p:nvPr/>
        </p:nvPicPr>
        <p:blipFill rotWithShape="1">
          <a:blip r:embed="rId4">
            <a:duotone>
              <a:prstClr val="black"/>
              <a:srgbClr val="00B050">
                <a:tint val="45000"/>
                <a:satMod val="400000"/>
              </a:srgbClr>
            </a:duotone>
            <a:extLst>
              <a:ext uri="{BEBA8EAE-BF5A-486C-A8C5-ECC9F3942E4B}">
                <a14:imgProps xmlns:a14="http://schemas.microsoft.com/office/drawing/2010/main">
                  <a14:imgLayer r:embed="rId5">
                    <a14:imgEffect>
                      <a14:backgroundRemoval t="0" b="58583" l="0" r="100000"/>
                    </a14:imgEffect>
                  </a14:imgLayer>
                </a14:imgProps>
              </a:ext>
              <a:ext uri="{28A0092B-C50C-407E-A947-70E740481C1C}">
                <a14:useLocalDpi xmlns:a14="http://schemas.microsoft.com/office/drawing/2010/main" val="0"/>
              </a:ext>
            </a:extLst>
          </a:blip>
          <a:srcRect b="65299"/>
          <a:stretch>
            <a:fillRect/>
          </a:stretch>
        </p:blipFill>
        <p:spPr>
          <a:xfrm rot="16200000">
            <a:off x="-2924064" y="2924065"/>
            <a:ext cx="6855130" cy="1006999"/>
          </a:xfrm>
          <a:prstGeom prst="rect">
            <a:avLst/>
          </a:prstGeom>
        </p:spPr>
      </p:pic>
      <p:sp>
        <p:nvSpPr>
          <p:cNvPr id="4" name="TextBox 3"/>
          <p:cNvSpPr txBox="1"/>
          <p:nvPr/>
        </p:nvSpPr>
        <p:spPr>
          <a:xfrm flipH="1">
            <a:off x="2442824" y="1186487"/>
            <a:ext cx="5257799" cy="584775"/>
          </a:xfrm>
          <a:prstGeom prst="rect">
            <a:avLst/>
          </a:prstGeom>
        </p:spPr>
        <p:txBody>
          <a:bodyPr wrap="square" rtlCol="0">
            <a:spAutoFit/>
          </a:bodyPr>
          <a:lstStyle/>
          <a:p>
            <a:pPr algn="ctr">
              <a:buClr>
                <a:schemeClr val="accent1"/>
              </a:buClr>
              <a:buSzPts val="2000"/>
            </a:pPr>
            <a:r>
              <a:rPr lang="en-US" sz="3200" b="1" dirty="0">
                <a:solidFill>
                  <a:srgbClr val="860000"/>
                </a:solidFill>
                <a:latin typeface="Austin Web"/>
                <a:sym typeface="Oswald"/>
              </a:rPr>
              <a:t>Code:</a:t>
            </a:r>
          </a:p>
        </p:txBody>
      </p:sp>
      <p:pic>
        <p:nvPicPr>
          <p:cNvPr id="6" name="Picture 5">
            <a:extLst>
              <a:ext uri="{FF2B5EF4-FFF2-40B4-BE49-F238E27FC236}">
                <a16:creationId xmlns:a16="http://schemas.microsoft.com/office/drawing/2014/main" id="{184E2FE9-AA8D-858D-7BFB-B31BA3355FEE}"/>
              </a:ext>
            </a:extLst>
          </p:cNvPr>
          <p:cNvPicPr>
            <a:picLocks noChangeAspect="1"/>
          </p:cNvPicPr>
          <p:nvPr/>
        </p:nvPicPr>
        <p:blipFill>
          <a:blip r:embed="rId6"/>
          <a:stretch>
            <a:fillRect/>
          </a:stretch>
        </p:blipFill>
        <p:spPr>
          <a:xfrm>
            <a:off x="2188274" y="1771262"/>
            <a:ext cx="5766898" cy="4783505"/>
          </a:xfrm>
          <a:prstGeom prst="rect">
            <a:avLst/>
          </a:prstGeom>
        </p:spPr>
      </p:pic>
    </p:spTree>
    <p:extLst>
      <p:ext uri="{BB962C8B-B14F-4D97-AF65-F5344CB8AC3E}">
        <p14:creationId xmlns:p14="http://schemas.microsoft.com/office/powerpoint/2010/main" val="1818496637"/>
      </p:ext>
    </p:extLst>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colorTemperature colorTemp="6083"/>
                    </a14:imgEffect>
                  </a14:imgLayer>
                </a14:imgProps>
              </a:ext>
              <a:ext uri="{28A0092B-C50C-407E-A947-70E740481C1C}">
                <a14:useLocalDpi xmlns:a14="http://schemas.microsoft.com/office/drawing/2010/main" val="0"/>
              </a:ext>
            </a:extLst>
          </a:blip>
          <a:stretch>
            <a:fillRect/>
          </a:stretch>
        </p:blipFill>
        <p:spPr>
          <a:xfrm>
            <a:off x="-1" y="0"/>
            <a:ext cx="9144000" cy="6858000"/>
          </a:xfrm>
          <a:prstGeom prst="rect">
            <a:avLst/>
          </a:prstGeom>
        </p:spPr>
      </p:pic>
      <p:pic>
        <p:nvPicPr>
          <p:cNvPr id="3" name="Picture 2"/>
          <p:cNvPicPr>
            <a:picLocks noChangeAspect="1"/>
          </p:cNvPicPr>
          <p:nvPr/>
        </p:nvPicPr>
        <p:blipFill rotWithShape="1">
          <a:blip r:embed="rId4">
            <a:duotone>
              <a:prstClr val="black"/>
              <a:srgbClr val="00B050">
                <a:tint val="45000"/>
                <a:satMod val="400000"/>
              </a:srgbClr>
            </a:duotone>
            <a:extLst>
              <a:ext uri="{BEBA8EAE-BF5A-486C-A8C5-ECC9F3942E4B}">
                <a14:imgProps xmlns:a14="http://schemas.microsoft.com/office/drawing/2010/main">
                  <a14:imgLayer r:embed="rId5">
                    <a14:imgEffect>
                      <a14:backgroundRemoval t="0" b="58583" l="0" r="100000"/>
                    </a14:imgEffect>
                  </a14:imgLayer>
                </a14:imgProps>
              </a:ext>
              <a:ext uri="{28A0092B-C50C-407E-A947-70E740481C1C}">
                <a14:useLocalDpi xmlns:a14="http://schemas.microsoft.com/office/drawing/2010/main" val="0"/>
              </a:ext>
            </a:extLst>
          </a:blip>
          <a:srcRect b="65299"/>
          <a:stretch>
            <a:fillRect/>
          </a:stretch>
        </p:blipFill>
        <p:spPr>
          <a:xfrm rot="16200000">
            <a:off x="-2924064" y="2924065"/>
            <a:ext cx="6855130" cy="1006999"/>
          </a:xfrm>
          <a:prstGeom prst="rect">
            <a:avLst/>
          </a:prstGeom>
        </p:spPr>
      </p:pic>
      <p:sp>
        <p:nvSpPr>
          <p:cNvPr id="4" name="TextBox 3"/>
          <p:cNvSpPr txBox="1"/>
          <p:nvPr/>
        </p:nvSpPr>
        <p:spPr>
          <a:xfrm flipH="1">
            <a:off x="2442824" y="1186487"/>
            <a:ext cx="5257799" cy="584775"/>
          </a:xfrm>
          <a:prstGeom prst="rect">
            <a:avLst/>
          </a:prstGeom>
        </p:spPr>
        <p:txBody>
          <a:bodyPr wrap="square" rtlCol="0">
            <a:spAutoFit/>
          </a:bodyPr>
          <a:lstStyle/>
          <a:p>
            <a:pPr algn="ctr">
              <a:buClr>
                <a:schemeClr val="accent1"/>
              </a:buClr>
              <a:buSzPts val="2000"/>
            </a:pPr>
            <a:r>
              <a:rPr lang="en-US" sz="3200" b="1" dirty="0">
                <a:solidFill>
                  <a:srgbClr val="860000"/>
                </a:solidFill>
                <a:latin typeface="Austin Web"/>
                <a:sym typeface="Oswald"/>
              </a:rPr>
              <a:t>Register B:</a:t>
            </a:r>
          </a:p>
        </p:txBody>
      </p:sp>
      <p:sp>
        <p:nvSpPr>
          <p:cNvPr id="5" name="TextBox 4">
            <a:extLst>
              <a:ext uri="{FF2B5EF4-FFF2-40B4-BE49-F238E27FC236}">
                <a16:creationId xmlns:a16="http://schemas.microsoft.com/office/drawing/2014/main" id="{DFD619D3-AC27-5AD6-694A-5C580E755434}"/>
              </a:ext>
            </a:extLst>
          </p:cNvPr>
          <p:cNvSpPr txBox="1"/>
          <p:nvPr/>
        </p:nvSpPr>
        <p:spPr>
          <a:xfrm>
            <a:off x="1695599" y="1765953"/>
            <a:ext cx="6752248" cy="1200329"/>
          </a:xfrm>
          <a:prstGeom prst="rect">
            <a:avLst/>
          </a:prstGeom>
          <a:noFill/>
        </p:spPr>
        <p:txBody>
          <a:bodyPr wrap="square" rtlCol="0">
            <a:spAutoFit/>
          </a:bodyPr>
          <a:lstStyle/>
          <a:p>
            <a:pPr marL="285750" lvl="7" indent="-285750">
              <a:buSzPct val="150000"/>
              <a:buFont typeface="Arial" panose="020B0604020202020204" pitchFamily="34" charset="0"/>
              <a:buChar char="•"/>
            </a:pPr>
            <a:r>
              <a:rPr lang="en-US" sz="1800" dirty="0">
                <a:latin typeface="Austin Web"/>
              </a:rPr>
              <a:t>Register B is identical to Register A in design but when it is used, it never drives the bus directly, its output is fed to the Adder only</a:t>
            </a:r>
          </a:p>
          <a:p>
            <a:pPr marL="285750" lvl="7" indent="-285750">
              <a:buSzPct val="150000"/>
              <a:buFont typeface="Arial" panose="020B0604020202020204" pitchFamily="34" charset="0"/>
              <a:buChar char="•"/>
            </a:pPr>
            <a:r>
              <a:rPr lang="en-US" sz="1800" dirty="0">
                <a:latin typeface="Austin Web"/>
              </a:rPr>
              <a:t>Inputs: </a:t>
            </a:r>
            <a:r>
              <a:rPr lang="en-US" sz="1800" b="1" dirty="0" err="1">
                <a:latin typeface="Austin Web"/>
              </a:rPr>
              <a:t>clk</a:t>
            </a:r>
            <a:r>
              <a:rPr lang="en-US" sz="1800" dirty="0">
                <a:latin typeface="Austin Web"/>
              </a:rPr>
              <a:t> (clock), </a:t>
            </a:r>
            <a:r>
              <a:rPr lang="en-US" sz="1800" b="1" dirty="0" err="1">
                <a:latin typeface="Austin Web"/>
              </a:rPr>
              <a:t>rst</a:t>
            </a:r>
            <a:r>
              <a:rPr lang="en-US" sz="1800" dirty="0">
                <a:latin typeface="Austin Web"/>
              </a:rPr>
              <a:t> (reset), </a:t>
            </a:r>
            <a:r>
              <a:rPr lang="en-US" sz="1800" b="1" dirty="0">
                <a:latin typeface="Austin Web"/>
              </a:rPr>
              <a:t>load</a:t>
            </a:r>
            <a:r>
              <a:rPr lang="en-US" sz="1800" dirty="0">
                <a:latin typeface="Austin Web"/>
              </a:rPr>
              <a:t> (load data), </a:t>
            </a:r>
            <a:r>
              <a:rPr lang="en-US" sz="1800" b="1" dirty="0">
                <a:latin typeface="Austin Web"/>
              </a:rPr>
              <a:t>bus</a:t>
            </a:r>
            <a:r>
              <a:rPr lang="en-US" sz="1800" dirty="0">
                <a:latin typeface="Austin Web"/>
              </a:rPr>
              <a:t> (data from bus).</a:t>
            </a:r>
          </a:p>
          <a:p>
            <a:pPr marL="285750" lvl="7" indent="-285750">
              <a:buSzPct val="150000"/>
              <a:buFont typeface="Arial" panose="020B0604020202020204" pitchFamily="34" charset="0"/>
              <a:buChar char="•"/>
            </a:pPr>
            <a:r>
              <a:rPr lang="en-US" sz="1800" dirty="0" err="1">
                <a:latin typeface="Austin Web"/>
              </a:rPr>
              <a:t>Outputls</a:t>
            </a:r>
            <a:r>
              <a:rPr lang="en-US" sz="1800" dirty="0">
                <a:latin typeface="Austin Web"/>
              </a:rPr>
              <a:t>: </a:t>
            </a:r>
            <a:r>
              <a:rPr lang="en-US" sz="1800" b="1" dirty="0">
                <a:latin typeface="Austin Web"/>
              </a:rPr>
              <a:t>out</a:t>
            </a:r>
            <a:r>
              <a:rPr lang="en-US" sz="1800" dirty="0">
                <a:latin typeface="Austin Web"/>
              </a:rPr>
              <a:t> (data stored in Register B).</a:t>
            </a:r>
          </a:p>
        </p:txBody>
      </p:sp>
      <p:pic>
        <p:nvPicPr>
          <p:cNvPr id="8" name="Picture 7">
            <a:extLst>
              <a:ext uri="{FF2B5EF4-FFF2-40B4-BE49-F238E27FC236}">
                <a16:creationId xmlns:a16="http://schemas.microsoft.com/office/drawing/2014/main" id="{AFA15726-BE5F-9DB8-FB63-8EC60DEC0184}"/>
              </a:ext>
            </a:extLst>
          </p:cNvPr>
          <p:cNvPicPr>
            <a:picLocks noChangeAspect="1"/>
          </p:cNvPicPr>
          <p:nvPr/>
        </p:nvPicPr>
        <p:blipFill>
          <a:blip r:embed="rId6"/>
          <a:stretch>
            <a:fillRect/>
          </a:stretch>
        </p:blipFill>
        <p:spPr>
          <a:xfrm>
            <a:off x="2961198" y="3537214"/>
            <a:ext cx="3718560" cy="2879725"/>
          </a:xfrm>
          <a:prstGeom prst="rect">
            <a:avLst/>
          </a:prstGeom>
        </p:spPr>
      </p:pic>
    </p:spTree>
    <p:extLst>
      <p:ext uri="{BB962C8B-B14F-4D97-AF65-F5344CB8AC3E}">
        <p14:creationId xmlns:p14="http://schemas.microsoft.com/office/powerpoint/2010/main" val="3282619663"/>
      </p:ext>
    </p:extLst>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colorTemperature colorTemp="6083"/>
                    </a14:imgEffect>
                  </a14:imgLayer>
                </a14:imgProps>
              </a:ext>
              <a:ext uri="{28A0092B-C50C-407E-A947-70E740481C1C}">
                <a14:useLocalDpi xmlns:a14="http://schemas.microsoft.com/office/drawing/2010/main" val="0"/>
              </a:ext>
            </a:extLst>
          </a:blip>
          <a:stretch>
            <a:fillRect/>
          </a:stretch>
        </p:blipFill>
        <p:spPr>
          <a:xfrm>
            <a:off x="-1" y="0"/>
            <a:ext cx="9144000" cy="6858000"/>
          </a:xfrm>
          <a:prstGeom prst="rect">
            <a:avLst/>
          </a:prstGeom>
        </p:spPr>
      </p:pic>
      <p:pic>
        <p:nvPicPr>
          <p:cNvPr id="3" name="Picture 2"/>
          <p:cNvPicPr>
            <a:picLocks noChangeAspect="1"/>
          </p:cNvPicPr>
          <p:nvPr/>
        </p:nvPicPr>
        <p:blipFill rotWithShape="1">
          <a:blip r:embed="rId4">
            <a:duotone>
              <a:prstClr val="black"/>
              <a:srgbClr val="00B050">
                <a:tint val="45000"/>
                <a:satMod val="400000"/>
              </a:srgbClr>
            </a:duotone>
            <a:extLst>
              <a:ext uri="{BEBA8EAE-BF5A-486C-A8C5-ECC9F3942E4B}">
                <a14:imgProps xmlns:a14="http://schemas.microsoft.com/office/drawing/2010/main">
                  <a14:imgLayer r:embed="rId5">
                    <a14:imgEffect>
                      <a14:backgroundRemoval t="0" b="58583" l="0" r="100000"/>
                    </a14:imgEffect>
                  </a14:imgLayer>
                </a14:imgProps>
              </a:ext>
              <a:ext uri="{28A0092B-C50C-407E-A947-70E740481C1C}">
                <a14:useLocalDpi xmlns:a14="http://schemas.microsoft.com/office/drawing/2010/main" val="0"/>
              </a:ext>
            </a:extLst>
          </a:blip>
          <a:srcRect b="65299"/>
          <a:stretch>
            <a:fillRect/>
          </a:stretch>
        </p:blipFill>
        <p:spPr>
          <a:xfrm rot="16200000">
            <a:off x="-2924064" y="2924065"/>
            <a:ext cx="6855130" cy="1006999"/>
          </a:xfrm>
          <a:prstGeom prst="rect">
            <a:avLst/>
          </a:prstGeom>
        </p:spPr>
      </p:pic>
      <p:sp>
        <p:nvSpPr>
          <p:cNvPr id="4" name="TextBox 3"/>
          <p:cNvSpPr txBox="1"/>
          <p:nvPr/>
        </p:nvSpPr>
        <p:spPr>
          <a:xfrm flipH="1">
            <a:off x="2442824" y="1186487"/>
            <a:ext cx="5257799" cy="584775"/>
          </a:xfrm>
          <a:prstGeom prst="rect">
            <a:avLst/>
          </a:prstGeom>
        </p:spPr>
        <p:txBody>
          <a:bodyPr wrap="square" rtlCol="0">
            <a:spAutoFit/>
          </a:bodyPr>
          <a:lstStyle/>
          <a:p>
            <a:pPr algn="ctr">
              <a:buClr>
                <a:schemeClr val="accent1"/>
              </a:buClr>
              <a:buSzPts val="2000"/>
            </a:pPr>
            <a:r>
              <a:rPr lang="en-US" sz="3200" b="1" dirty="0">
                <a:solidFill>
                  <a:srgbClr val="860000"/>
                </a:solidFill>
                <a:latin typeface="Austin Web"/>
                <a:sym typeface="Oswald"/>
              </a:rPr>
              <a:t>Code:</a:t>
            </a:r>
          </a:p>
        </p:txBody>
      </p:sp>
      <p:pic>
        <p:nvPicPr>
          <p:cNvPr id="5" name="Picture 4">
            <a:extLst>
              <a:ext uri="{FF2B5EF4-FFF2-40B4-BE49-F238E27FC236}">
                <a16:creationId xmlns:a16="http://schemas.microsoft.com/office/drawing/2014/main" id="{313C19AE-605B-BB6D-26D1-5C726B3C6C85}"/>
              </a:ext>
            </a:extLst>
          </p:cNvPr>
          <p:cNvPicPr>
            <a:picLocks noChangeAspect="1"/>
          </p:cNvPicPr>
          <p:nvPr/>
        </p:nvPicPr>
        <p:blipFill>
          <a:blip r:embed="rId6"/>
          <a:stretch>
            <a:fillRect/>
          </a:stretch>
        </p:blipFill>
        <p:spPr>
          <a:xfrm>
            <a:off x="2296058" y="1850775"/>
            <a:ext cx="5558884" cy="4683744"/>
          </a:xfrm>
          <a:prstGeom prst="rect">
            <a:avLst/>
          </a:prstGeom>
        </p:spPr>
      </p:pic>
    </p:spTree>
    <p:extLst>
      <p:ext uri="{BB962C8B-B14F-4D97-AF65-F5344CB8AC3E}">
        <p14:creationId xmlns:p14="http://schemas.microsoft.com/office/powerpoint/2010/main" val="490684900"/>
      </p:ext>
    </p:extLst>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colorTemperature colorTemp="6083"/>
                    </a14:imgEffect>
                  </a14:imgLayer>
                </a14:imgProps>
              </a:ext>
              <a:ext uri="{28A0092B-C50C-407E-A947-70E740481C1C}">
                <a14:useLocalDpi xmlns:a14="http://schemas.microsoft.com/office/drawing/2010/main" val="0"/>
              </a:ext>
            </a:extLst>
          </a:blip>
          <a:stretch>
            <a:fillRect/>
          </a:stretch>
        </p:blipFill>
        <p:spPr>
          <a:xfrm>
            <a:off x="-1" y="0"/>
            <a:ext cx="9144000" cy="6858000"/>
          </a:xfrm>
          <a:prstGeom prst="rect">
            <a:avLst/>
          </a:prstGeom>
        </p:spPr>
      </p:pic>
      <p:pic>
        <p:nvPicPr>
          <p:cNvPr id="3" name="Picture 2"/>
          <p:cNvPicPr>
            <a:picLocks noChangeAspect="1"/>
          </p:cNvPicPr>
          <p:nvPr/>
        </p:nvPicPr>
        <p:blipFill rotWithShape="1">
          <a:blip r:embed="rId4">
            <a:duotone>
              <a:prstClr val="black"/>
              <a:srgbClr val="00B050">
                <a:tint val="45000"/>
                <a:satMod val="400000"/>
              </a:srgbClr>
            </a:duotone>
            <a:extLst>
              <a:ext uri="{BEBA8EAE-BF5A-486C-A8C5-ECC9F3942E4B}">
                <a14:imgProps xmlns:a14="http://schemas.microsoft.com/office/drawing/2010/main">
                  <a14:imgLayer r:embed="rId5">
                    <a14:imgEffect>
                      <a14:backgroundRemoval t="0" b="58583" l="0" r="100000"/>
                    </a14:imgEffect>
                  </a14:imgLayer>
                </a14:imgProps>
              </a:ext>
              <a:ext uri="{28A0092B-C50C-407E-A947-70E740481C1C}">
                <a14:useLocalDpi xmlns:a14="http://schemas.microsoft.com/office/drawing/2010/main" val="0"/>
              </a:ext>
            </a:extLst>
          </a:blip>
          <a:srcRect b="65299"/>
          <a:stretch>
            <a:fillRect/>
          </a:stretch>
        </p:blipFill>
        <p:spPr>
          <a:xfrm rot="16200000">
            <a:off x="-2924064" y="2924065"/>
            <a:ext cx="6855130" cy="1006999"/>
          </a:xfrm>
          <a:prstGeom prst="rect">
            <a:avLst/>
          </a:prstGeom>
        </p:spPr>
      </p:pic>
      <p:sp>
        <p:nvSpPr>
          <p:cNvPr id="4" name="TextBox 3"/>
          <p:cNvSpPr txBox="1"/>
          <p:nvPr/>
        </p:nvSpPr>
        <p:spPr>
          <a:xfrm flipH="1">
            <a:off x="2442824" y="1186487"/>
            <a:ext cx="5257799" cy="584775"/>
          </a:xfrm>
          <a:prstGeom prst="rect">
            <a:avLst/>
          </a:prstGeom>
        </p:spPr>
        <p:txBody>
          <a:bodyPr wrap="square" rtlCol="0">
            <a:spAutoFit/>
          </a:bodyPr>
          <a:lstStyle/>
          <a:p>
            <a:pPr algn="ctr">
              <a:buClr>
                <a:schemeClr val="accent1"/>
              </a:buClr>
              <a:buSzPts val="2000"/>
            </a:pPr>
            <a:r>
              <a:rPr lang="en-US" sz="3200" b="1" dirty="0">
                <a:solidFill>
                  <a:srgbClr val="860000"/>
                </a:solidFill>
                <a:latin typeface="Austin Web"/>
                <a:sym typeface="Oswald"/>
              </a:rPr>
              <a:t>Adder:</a:t>
            </a:r>
          </a:p>
        </p:txBody>
      </p:sp>
      <p:sp>
        <p:nvSpPr>
          <p:cNvPr id="5" name="TextBox 4">
            <a:extLst>
              <a:ext uri="{FF2B5EF4-FFF2-40B4-BE49-F238E27FC236}">
                <a16:creationId xmlns:a16="http://schemas.microsoft.com/office/drawing/2014/main" id="{DFD619D3-AC27-5AD6-694A-5C580E755434}"/>
              </a:ext>
            </a:extLst>
          </p:cNvPr>
          <p:cNvSpPr txBox="1"/>
          <p:nvPr/>
        </p:nvSpPr>
        <p:spPr>
          <a:xfrm>
            <a:off x="1695599" y="1765953"/>
            <a:ext cx="6752248" cy="923330"/>
          </a:xfrm>
          <a:prstGeom prst="rect">
            <a:avLst/>
          </a:prstGeom>
          <a:noFill/>
        </p:spPr>
        <p:txBody>
          <a:bodyPr wrap="square" rtlCol="0">
            <a:spAutoFit/>
          </a:bodyPr>
          <a:lstStyle/>
          <a:p>
            <a:pPr marL="285750" lvl="7" indent="-285750">
              <a:buSzPct val="150000"/>
              <a:buFont typeface="Arial" panose="020B0604020202020204" pitchFamily="34" charset="0"/>
              <a:buChar char="•"/>
            </a:pPr>
            <a:r>
              <a:rPr lang="en-US" sz="1800" dirty="0">
                <a:latin typeface="Austin Web"/>
              </a:rPr>
              <a:t>Performs addition and subtraction operations.</a:t>
            </a:r>
          </a:p>
          <a:p>
            <a:pPr marL="285750" lvl="7" indent="-285750">
              <a:buSzPct val="150000"/>
              <a:buFont typeface="Arial" panose="020B0604020202020204" pitchFamily="34" charset="0"/>
              <a:buChar char="•"/>
            </a:pPr>
            <a:r>
              <a:rPr lang="en-US" sz="1800" dirty="0">
                <a:latin typeface="Austin Web"/>
              </a:rPr>
              <a:t>Inputs: data from </a:t>
            </a:r>
            <a:r>
              <a:rPr lang="en-US" sz="1800" b="1" dirty="0">
                <a:latin typeface="Austin Web"/>
              </a:rPr>
              <a:t>reg</a:t>
            </a:r>
            <a:r>
              <a:rPr lang="en-US" sz="1800" dirty="0">
                <a:latin typeface="Austin Web"/>
              </a:rPr>
              <a:t> </a:t>
            </a:r>
            <a:r>
              <a:rPr lang="en-US" sz="1800" b="1" dirty="0">
                <a:latin typeface="Austin Web"/>
              </a:rPr>
              <a:t>A</a:t>
            </a:r>
            <a:r>
              <a:rPr lang="en-US" sz="1800" dirty="0">
                <a:latin typeface="Austin Web"/>
              </a:rPr>
              <a:t> and </a:t>
            </a:r>
            <a:r>
              <a:rPr lang="en-US" sz="1800" b="1" dirty="0">
                <a:latin typeface="Austin Web"/>
              </a:rPr>
              <a:t>B</a:t>
            </a:r>
            <a:r>
              <a:rPr lang="en-US" sz="1800" dirty="0">
                <a:latin typeface="Austin Web"/>
              </a:rPr>
              <a:t>, </a:t>
            </a:r>
            <a:r>
              <a:rPr lang="en-US" sz="1800" b="1" dirty="0">
                <a:latin typeface="Austin Web"/>
              </a:rPr>
              <a:t>sub</a:t>
            </a:r>
            <a:r>
              <a:rPr lang="en-US" sz="1800" dirty="0">
                <a:latin typeface="Austin Web"/>
              </a:rPr>
              <a:t> (subtraction signal).</a:t>
            </a:r>
          </a:p>
          <a:p>
            <a:pPr marL="285750" lvl="7" indent="-285750">
              <a:buSzPct val="150000"/>
              <a:buFont typeface="Arial" panose="020B0604020202020204" pitchFamily="34" charset="0"/>
              <a:buChar char="•"/>
            </a:pPr>
            <a:r>
              <a:rPr lang="en-US" sz="1800" dirty="0">
                <a:latin typeface="Austin Web"/>
              </a:rPr>
              <a:t>Outputs: </a:t>
            </a:r>
            <a:r>
              <a:rPr lang="en-US" sz="1800" b="1" dirty="0">
                <a:latin typeface="Austin Web"/>
              </a:rPr>
              <a:t>out</a:t>
            </a:r>
            <a:r>
              <a:rPr lang="en-US" sz="1800" dirty="0">
                <a:latin typeface="Austin Web"/>
              </a:rPr>
              <a:t> (result of addition/subtraction)</a:t>
            </a:r>
          </a:p>
        </p:txBody>
      </p:sp>
      <p:pic>
        <p:nvPicPr>
          <p:cNvPr id="6" name="Picture 5">
            <a:extLst>
              <a:ext uri="{FF2B5EF4-FFF2-40B4-BE49-F238E27FC236}">
                <a16:creationId xmlns:a16="http://schemas.microsoft.com/office/drawing/2014/main" id="{AB7ABDD1-CC42-0AC2-044C-AB0BB8063040}"/>
              </a:ext>
            </a:extLst>
          </p:cNvPr>
          <p:cNvPicPr>
            <a:picLocks noChangeAspect="1"/>
          </p:cNvPicPr>
          <p:nvPr/>
        </p:nvPicPr>
        <p:blipFill>
          <a:blip r:embed="rId6"/>
          <a:stretch>
            <a:fillRect/>
          </a:stretch>
        </p:blipFill>
        <p:spPr>
          <a:xfrm>
            <a:off x="3257784" y="3298171"/>
            <a:ext cx="3480946" cy="3227940"/>
          </a:xfrm>
          <a:prstGeom prst="rect">
            <a:avLst/>
          </a:prstGeom>
        </p:spPr>
      </p:pic>
    </p:spTree>
    <p:extLst>
      <p:ext uri="{BB962C8B-B14F-4D97-AF65-F5344CB8AC3E}">
        <p14:creationId xmlns:p14="http://schemas.microsoft.com/office/powerpoint/2010/main" val="4124930060"/>
      </p:ext>
    </p:extLst>
  </p:cSld>
  <p:clrMapOvr>
    <a:masterClrMapping/>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colorTemperature colorTemp="6083"/>
                    </a14:imgEffect>
                  </a14:imgLayer>
                </a14:imgProps>
              </a:ext>
              <a:ext uri="{28A0092B-C50C-407E-A947-70E740481C1C}">
                <a14:useLocalDpi xmlns:a14="http://schemas.microsoft.com/office/drawing/2010/main" val="0"/>
              </a:ext>
            </a:extLst>
          </a:blip>
          <a:stretch>
            <a:fillRect/>
          </a:stretch>
        </p:blipFill>
        <p:spPr>
          <a:xfrm>
            <a:off x="-1" y="0"/>
            <a:ext cx="9144000" cy="6858000"/>
          </a:xfrm>
          <a:prstGeom prst="rect">
            <a:avLst/>
          </a:prstGeom>
        </p:spPr>
      </p:pic>
      <p:pic>
        <p:nvPicPr>
          <p:cNvPr id="3" name="Picture 2"/>
          <p:cNvPicPr>
            <a:picLocks noChangeAspect="1"/>
          </p:cNvPicPr>
          <p:nvPr/>
        </p:nvPicPr>
        <p:blipFill rotWithShape="1">
          <a:blip r:embed="rId4">
            <a:duotone>
              <a:prstClr val="black"/>
              <a:srgbClr val="00B050">
                <a:tint val="45000"/>
                <a:satMod val="400000"/>
              </a:srgbClr>
            </a:duotone>
            <a:extLst>
              <a:ext uri="{BEBA8EAE-BF5A-486C-A8C5-ECC9F3942E4B}">
                <a14:imgProps xmlns:a14="http://schemas.microsoft.com/office/drawing/2010/main">
                  <a14:imgLayer r:embed="rId5">
                    <a14:imgEffect>
                      <a14:backgroundRemoval t="0" b="58583" l="0" r="100000"/>
                    </a14:imgEffect>
                  </a14:imgLayer>
                </a14:imgProps>
              </a:ext>
              <a:ext uri="{28A0092B-C50C-407E-A947-70E740481C1C}">
                <a14:useLocalDpi xmlns:a14="http://schemas.microsoft.com/office/drawing/2010/main" val="0"/>
              </a:ext>
            </a:extLst>
          </a:blip>
          <a:srcRect b="65299"/>
          <a:stretch>
            <a:fillRect/>
          </a:stretch>
        </p:blipFill>
        <p:spPr>
          <a:xfrm rot="16200000">
            <a:off x="-2924064" y="2924065"/>
            <a:ext cx="6855130" cy="1006999"/>
          </a:xfrm>
          <a:prstGeom prst="rect">
            <a:avLst/>
          </a:prstGeom>
        </p:spPr>
      </p:pic>
      <p:sp>
        <p:nvSpPr>
          <p:cNvPr id="4" name="TextBox 3"/>
          <p:cNvSpPr txBox="1"/>
          <p:nvPr/>
        </p:nvSpPr>
        <p:spPr>
          <a:xfrm flipH="1">
            <a:off x="2442824" y="1186487"/>
            <a:ext cx="5257799" cy="584775"/>
          </a:xfrm>
          <a:prstGeom prst="rect">
            <a:avLst/>
          </a:prstGeom>
        </p:spPr>
        <p:txBody>
          <a:bodyPr wrap="square" rtlCol="0">
            <a:spAutoFit/>
          </a:bodyPr>
          <a:lstStyle/>
          <a:p>
            <a:pPr algn="ctr">
              <a:buClr>
                <a:schemeClr val="accent1"/>
              </a:buClr>
              <a:buSzPts val="2000"/>
            </a:pPr>
            <a:r>
              <a:rPr lang="en-US" sz="3200" b="1" dirty="0">
                <a:solidFill>
                  <a:srgbClr val="860000"/>
                </a:solidFill>
                <a:latin typeface="Austin Web"/>
                <a:sym typeface="Oswald"/>
              </a:rPr>
              <a:t>Code:</a:t>
            </a:r>
          </a:p>
        </p:txBody>
      </p:sp>
      <p:pic>
        <p:nvPicPr>
          <p:cNvPr id="6" name="Picture 5">
            <a:extLst>
              <a:ext uri="{FF2B5EF4-FFF2-40B4-BE49-F238E27FC236}">
                <a16:creationId xmlns:a16="http://schemas.microsoft.com/office/drawing/2014/main" id="{B7E49D6B-6DF0-8996-D2B0-E9FAC6BDF5B2}"/>
              </a:ext>
            </a:extLst>
          </p:cNvPr>
          <p:cNvPicPr>
            <a:picLocks noChangeAspect="1"/>
          </p:cNvPicPr>
          <p:nvPr/>
        </p:nvPicPr>
        <p:blipFill>
          <a:blip r:embed="rId6"/>
          <a:stretch>
            <a:fillRect/>
          </a:stretch>
        </p:blipFill>
        <p:spPr>
          <a:xfrm>
            <a:off x="2007131" y="2114901"/>
            <a:ext cx="6159209" cy="3679613"/>
          </a:xfrm>
          <a:prstGeom prst="rect">
            <a:avLst/>
          </a:prstGeom>
        </p:spPr>
      </p:pic>
    </p:spTree>
    <p:extLst>
      <p:ext uri="{BB962C8B-B14F-4D97-AF65-F5344CB8AC3E}">
        <p14:creationId xmlns:p14="http://schemas.microsoft.com/office/powerpoint/2010/main" val="3687783137"/>
      </p:ext>
    </p:extLst>
  </p:cSld>
  <p:clrMapOvr>
    <a:masterClrMapping/>
  </p:clrMapOvr>
  <p:transition>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colorTemperature colorTemp="6083"/>
                    </a14:imgEffect>
                  </a14:imgLayer>
                </a14:imgProps>
              </a:ext>
              <a:ext uri="{28A0092B-C50C-407E-A947-70E740481C1C}">
                <a14:useLocalDpi xmlns:a14="http://schemas.microsoft.com/office/drawing/2010/main" val="0"/>
              </a:ext>
            </a:extLst>
          </a:blip>
          <a:stretch>
            <a:fillRect/>
          </a:stretch>
        </p:blipFill>
        <p:spPr>
          <a:xfrm>
            <a:off x="-1" y="0"/>
            <a:ext cx="9144000" cy="6858000"/>
          </a:xfrm>
          <a:prstGeom prst="rect">
            <a:avLst/>
          </a:prstGeom>
        </p:spPr>
      </p:pic>
      <p:pic>
        <p:nvPicPr>
          <p:cNvPr id="3" name="Picture 2"/>
          <p:cNvPicPr>
            <a:picLocks noChangeAspect="1"/>
          </p:cNvPicPr>
          <p:nvPr/>
        </p:nvPicPr>
        <p:blipFill rotWithShape="1">
          <a:blip r:embed="rId4">
            <a:duotone>
              <a:prstClr val="black"/>
              <a:srgbClr val="00B050">
                <a:tint val="45000"/>
                <a:satMod val="400000"/>
              </a:srgbClr>
            </a:duotone>
            <a:extLst>
              <a:ext uri="{BEBA8EAE-BF5A-486C-A8C5-ECC9F3942E4B}">
                <a14:imgProps xmlns:a14="http://schemas.microsoft.com/office/drawing/2010/main">
                  <a14:imgLayer r:embed="rId5">
                    <a14:imgEffect>
                      <a14:backgroundRemoval t="0" b="58583" l="0" r="100000"/>
                    </a14:imgEffect>
                  </a14:imgLayer>
                </a14:imgProps>
              </a:ext>
              <a:ext uri="{28A0092B-C50C-407E-A947-70E740481C1C}">
                <a14:useLocalDpi xmlns:a14="http://schemas.microsoft.com/office/drawing/2010/main" val="0"/>
              </a:ext>
            </a:extLst>
          </a:blip>
          <a:srcRect b="65299"/>
          <a:stretch>
            <a:fillRect/>
          </a:stretch>
        </p:blipFill>
        <p:spPr>
          <a:xfrm rot="16200000">
            <a:off x="-2924064" y="2924065"/>
            <a:ext cx="6855130" cy="1006999"/>
          </a:xfrm>
          <a:prstGeom prst="rect">
            <a:avLst/>
          </a:prstGeom>
        </p:spPr>
      </p:pic>
      <p:sp>
        <p:nvSpPr>
          <p:cNvPr id="4" name="TextBox 3"/>
          <p:cNvSpPr txBox="1"/>
          <p:nvPr/>
        </p:nvSpPr>
        <p:spPr>
          <a:xfrm flipH="1">
            <a:off x="2442824" y="1186487"/>
            <a:ext cx="5257799" cy="584775"/>
          </a:xfrm>
          <a:prstGeom prst="rect">
            <a:avLst/>
          </a:prstGeom>
        </p:spPr>
        <p:txBody>
          <a:bodyPr wrap="square" rtlCol="0">
            <a:spAutoFit/>
          </a:bodyPr>
          <a:lstStyle/>
          <a:p>
            <a:pPr algn="ctr">
              <a:buClr>
                <a:schemeClr val="accent1"/>
              </a:buClr>
              <a:buSzPts val="2000"/>
            </a:pPr>
            <a:r>
              <a:rPr lang="en-US" sz="3200" b="1" dirty="0">
                <a:solidFill>
                  <a:srgbClr val="860000"/>
                </a:solidFill>
                <a:latin typeface="Austin Web"/>
                <a:sym typeface="Oswald"/>
              </a:rPr>
              <a:t>Memory:</a:t>
            </a:r>
          </a:p>
        </p:txBody>
      </p:sp>
      <p:sp>
        <p:nvSpPr>
          <p:cNvPr id="5" name="TextBox 4">
            <a:extLst>
              <a:ext uri="{FF2B5EF4-FFF2-40B4-BE49-F238E27FC236}">
                <a16:creationId xmlns:a16="http://schemas.microsoft.com/office/drawing/2014/main" id="{DFD619D3-AC27-5AD6-694A-5C580E755434}"/>
              </a:ext>
            </a:extLst>
          </p:cNvPr>
          <p:cNvSpPr txBox="1"/>
          <p:nvPr/>
        </p:nvSpPr>
        <p:spPr>
          <a:xfrm>
            <a:off x="1695599" y="1765953"/>
            <a:ext cx="6752248" cy="1200329"/>
          </a:xfrm>
          <a:prstGeom prst="rect">
            <a:avLst/>
          </a:prstGeom>
          <a:noFill/>
        </p:spPr>
        <p:txBody>
          <a:bodyPr wrap="square" rtlCol="0">
            <a:spAutoFit/>
          </a:bodyPr>
          <a:lstStyle/>
          <a:p>
            <a:pPr marL="285750" lvl="7" indent="-285750">
              <a:buSzPct val="150000"/>
              <a:buFont typeface="Arial" panose="020B0604020202020204" pitchFamily="34" charset="0"/>
              <a:buChar char="•"/>
            </a:pPr>
            <a:r>
              <a:rPr lang="en-US" sz="1800" dirty="0">
                <a:latin typeface="Austin Web"/>
              </a:rPr>
              <a:t>Represents the RAM of the computer.</a:t>
            </a:r>
          </a:p>
          <a:p>
            <a:pPr marL="285750" lvl="7" indent="-285750">
              <a:buSzPct val="150000"/>
              <a:buFont typeface="Arial" panose="020B0604020202020204" pitchFamily="34" charset="0"/>
              <a:buChar char="•"/>
            </a:pPr>
            <a:r>
              <a:rPr lang="en-US" sz="1800" dirty="0">
                <a:latin typeface="Austin Web"/>
              </a:rPr>
              <a:t>Inputs: </a:t>
            </a:r>
            <a:r>
              <a:rPr lang="en-US" sz="1800" b="1" dirty="0" err="1">
                <a:latin typeface="Austin Web"/>
              </a:rPr>
              <a:t>clk</a:t>
            </a:r>
            <a:r>
              <a:rPr lang="en-US" sz="1800" dirty="0">
                <a:latin typeface="Austin Web"/>
              </a:rPr>
              <a:t> (clock), </a:t>
            </a:r>
            <a:r>
              <a:rPr lang="en-US" sz="1800" b="1" dirty="0" err="1">
                <a:latin typeface="Austin Web"/>
              </a:rPr>
              <a:t>rst</a:t>
            </a:r>
            <a:r>
              <a:rPr lang="en-US" sz="1800" dirty="0">
                <a:latin typeface="Austin Web"/>
              </a:rPr>
              <a:t> (reset), </a:t>
            </a:r>
            <a:r>
              <a:rPr lang="en-US" sz="1800" b="1" dirty="0">
                <a:latin typeface="Austin Web"/>
              </a:rPr>
              <a:t>load</a:t>
            </a:r>
            <a:r>
              <a:rPr lang="en-US" sz="1800" dirty="0">
                <a:latin typeface="Austin Web"/>
              </a:rPr>
              <a:t> (load memory address), </a:t>
            </a:r>
            <a:r>
              <a:rPr lang="en-US" sz="1800" b="1" dirty="0">
                <a:latin typeface="Austin Web"/>
              </a:rPr>
              <a:t>bus</a:t>
            </a:r>
            <a:r>
              <a:rPr lang="en-US" sz="1800" dirty="0">
                <a:latin typeface="Austin Web"/>
              </a:rPr>
              <a:t> (data from bus).</a:t>
            </a:r>
          </a:p>
          <a:p>
            <a:pPr marL="285750" lvl="7" indent="-285750">
              <a:buSzPct val="150000"/>
              <a:buFont typeface="Arial" panose="020B0604020202020204" pitchFamily="34" charset="0"/>
              <a:buChar char="•"/>
            </a:pPr>
            <a:r>
              <a:rPr lang="en-US" sz="1800" dirty="0">
                <a:latin typeface="Austin Web"/>
              </a:rPr>
              <a:t>Outputs: </a:t>
            </a:r>
            <a:r>
              <a:rPr lang="en-US" sz="1800" b="1" dirty="0">
                <a:latin typeface="Austin Web"/>
              </a:rPr>
              <a:t>out</a:t>
            </a:r>
            <a:endParaRPr lang="en-US" sz="1800" dirty="0">
              <a:latin typeface="Austin Web"/>
            </a:endParaRPr>
          </a:p>
        </p:txBody>
      </p:sp>
      <p:pic>
        <p:nvPicPr>
          <p:cNvPr id="8" name="Picture 7">
            <a:extLst>
              <a:ext uri="{FF2B5EF4-FFF2-40B4-BE49-F238E27FC236}">
                <a16:creationId xmlns:a16="http://schemas.microsoft.com/office/drawing/2014/main" id="{5140A9CA-00A7-65A2-F93E-A058D73B8CE0}"/>
              </a:ext>
            </a:extLst>
          </p:cNvPr>
          <p:cNvPicPr>
            <a:picLocks noChangeAspect="1"/>
          </p:cNvPicPr>
          <p:nvPr/>
        </p:nvPicPr>
        <p:blipFill>
          <a:blip r:embed="rId6"/>
          <a:stretch>
            <a:fillRect/>
          </a:stretch>
        </p:blipFill>
        <p:spPr>
          <a:xfrm>
            <a:off x="2689225" y="3531581"/>
            <a:ext cx="4222750" cy="2484120"/>
          </a:xfrm>
          <a:prstGeom prst="rect">
            <a:avLst/>
          </a:prstGeom>
        </p:spPr>
      </p:pic>
    </p:spTree>
    <p:extLst>
      <p:ext uri="{BB962C8B-B14F-4D97-AF65-F5344CB8AC3E}">
        <p14:creationId xmlns:p14="http://schemas.microsoft.com/office/powerpoint/2010/main" val="1426795700"/>
      </p:ext>
    </p:extLst>
  </p:cSld>
  <p:clrMapOvr>
    <a:masterClrMapping/>
  </p:clrMapOvr>
  <p:transition>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colorTemperature colorTemp="6083"/>
                    </a14:imgEffect>
                  </a14:imgLayer>
                </a14:imgProps>
              </a:ext>
              <a:ext uri="{28A0092B-C50C-407E-A947-70E740481C1C}">
                <a14:useLocalDpi xmlns:a14="http://schemas.microsoft.com/office/drawing/2010/main" val="0"/>
              </a:ext>
            </a:extLst>
          </a:blip>
          <a:stretch>
            <a:fillRect/>
          </a:stretch>
        </p:blipFill>
        <p:spPr>
          <a:xfrm>
            <a:off x="-1" y="0"/>
            <a:ext cx="9144000" cy="6858000"/>
          </a:xfrm>
          <a:prstGeom prst="rect">
            <a:avLst/>
          </a:prstGeom>
        </p:spPr>
      </p:pic>
      <p:pic>
        <p:nvPicPr>
          <p:cNvPr id="3" name="Picture 2"/>
          <p:cNvPicPr>
            <a:picLocks noChangeAspect="1"/>
          </p:cNvPicPr>
          <p:nvPr/>
        </p:nvPicPr>
        <p:blipFill rotWithShape="1">
          <a:blip r:embed="rId4">
            <a:duotone>
              <a:prstClr val="black"/>
              <a:srgbClr val="00B050">
                <a:tint val="45000"/>
                <a:satMod val="400000"/>
              </a:srgbClr>
            </a:duotone>
            <a:extLst>
              <a:ext uri="{BEBA8EAE-BF5A-486C-A8C5-ECC9F3942E4B}">
                <a14:imgProps xmlns:a14="http://schemas.microsoft.com/office/drawing/2010/main">
                  <a14:imgLayer r:embed="rId5">
                    <a14:imgEffect>
                      <a14:backgroundRemoval t="0" b="58583" l="0" r="100000"/>
                    </a14:imgEffect>
                  </a14:imgLayer>
                </a14:imgProps>
              </a:ext>
              <a:ext uri="{28A0092B-C50C-407E-A947-70E740481C1C}">
                <a14:useLocalDpi xmlns:a14="http://schemas.microsoft.com/office/drawing/2010/main" val="0"/>
              </a:ext>
            </a:extLst>
          </a:blip>
          <a:srcRect b="65299"/>
          <a:stretch>
            <a:fillRect/>
          </a:stretch>
        </p:blipFill>
        <p:spPr>
          <a:xfrm rot="16200000">
            <a:off x="-2924064" y="2924065"/>
            <a:ext cx="6855130" cy="1006999"/>
          </a:xfrm>
          <a:prstGeom prst="rect">
            <a:avLst/>
          </a:prstGeom>
        </p:spPr>
      </p:pic>
      <p:sp>
        <p:nvSpPr>
          <p:cNvPr id="4" name="TextBox 3"/>
          <p:cNvSpPr txBox="1"/>
          <p:nvPr/>
        </p:nvSpPr>
        <p:spPr>
          <a:xfrm flipH="1">
            <a:off x="2442824" y="1186487"/>
            <a:ext cx="5257799" cy="584775"/>
          </a:xfrm>
          <a:prstGeom prst="rect">
            <a:avLst/>
          </a:prstGeom>
        </p:spPr>
        <p:txBody>
          <a:bodyPr wrap="square" rtlCol="0">
            <a:spAutoFit/>
          </a:bodyPr>
          <a:lstStyle/>
          <a:p>
            <a:pPr algn="ctr">
              <a:buClr>
                <a:schemeClr val="accent1"/>
              </a:buClr>
              <a:buSzPts val="2000"/>
            </a:pPr>
            <a:r>
              <a:rPr lang="en-US" sz="3200" b="1" dirty="0">
                <a:solidFill>
                  <a:srgbClr val="860000"/>
                </a:solidFill>
                <a:latin typeface="Austin Web"/>
                <a:sym typeface="Oswald"/>
              </a:rPr>
              <a:t>Code:</a:t>
            </a:r>
          </a:p>
        </p:txBody>
      </p:sp>
      <p:pic>
        <p:nvPicPr>
          <p:cNvPr id="5" name="Picture 4">
            <a:extLst>
              <a:ext uri="{FF2B5EF4-FFF2-40B4-BE49-F238E27FC236}">
                <a16:creationId xmlns:a16="http://schemas.microsoft.com/office/drawing/2014/main" id="{3F16A94C-1003-FFE6-B0A0-99D391F8A1CB}"/>
              </a:ext>
            </a:extLst>
          </p:cNvPr>
          <p:cNvPicPr>
            <a:picLocks noChangeAspect="1"/>
          </p:cNvPicPr>
          <p:nvPr/>
        </p:nvPicPr>
        <p:blipFill>
          <a:blip r:embed="rId6"/>
          <a:stretch>
            <a:fillRect/>
          </a:stretch>
        </p:blipFill>
        <p:spPr>
          <a:xfrm>
            <a:off x="2018955" y="1923912"/>
            <a:ext cx="6180305" cy="4596158"/>
          </a:xfrm>
          <a:prstGeom prst="rect">
            <a:avLst/>
          </a:prstGeom>
        </p:spPr>
      </p:pic>
    </p:spTree>
    <p:extLst>
      <p:ext uri="{BB962C8B-B14F-4D97-AF65-F5344CB8AC3E}">
        <p14:creationId xmlns:p14="http://schemas.microsoft.com/office/powerpoint/2010/main" val="266258618"/>
      </p:ext>
    </p:extLst>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colorTemperature colorTemp="6083"/>
                    </a14:imgEffect>
                  </a14:imgLayer>
                </a14:imgProps>
              </a:ext>
              <a:ext uri="{28A0092B-C50C-407E-A947-70E740481C1C}">
                <a14:useLocalDpi xmlns:a14="http://schemas.microsoft.com/office/drawing/2010/main" val="0"/>
              </a:ext>
            </a:extLst>
          </a:blip>
          <a:stretch>
            <a:fillRect/>
          </a:stretch>
        </p:blipFill>
        <p:spPr>
          <a:xfrm>
            <a:off x="9144" y="0"/>
            <a:ext cx="9144000" cy="6858000"/>
          </a:xfrm>
          <a:prstGeom prst="rect">
            <a:avLst/>
          </a:prstGeom>
        </p:spPr>
      </p:pic>
      <p:pic>
        <p:nvPicPr>
          <p:cNvPr id="3" name="Picture 2"/>
          <p:cNvPicPr>
            <a:picLocks noChangeAspect="1"/>
          </p:cNvPicPr>
          <p:nvPr/>
        </p:nvPicPr>
        <p:blipFill rotWithShape="1">
          <a:blip r:embed="rId4">
            <a:duotone>
              <a:prstClr val="black"/>
              <a:srgbClr val="00B050">
                <a:tint val="45000"/>
                <a:satMod val="400000"/>
              </a:srgbClr>
            </a:duotone>
            <a:extLst>
              <a:ext uri="{BEBA8EAE-BF5A-486C-A8C5-ECC9F3942E4B}">
                <a14:imgProps xmlns:a14="http://schemas.microsoft.com/office/drawing/2010/main">
                  <a14:imgLayer r:embed="rId5">
                    <a14:imgEffect>
                      <a14:backgroundRemoval t="0" b="58583" l="0" r="100000"/>
                    </a14:imgEffect>
                  </a14:imgLayer>
                </a14:imgProps>
              </a:ext>
              <a:ext uri="{28A0092B-C50C-407E-A947-70E740481C1C}">
                <a14:useLocalDpi xmlns:a14="http://schemas.microsoft.com/office/drawing/2010/main" val="0"/>
              </a:ext>
            </a:extLst>
          </a:blip>
          <a:srcRect b="65299"/>
          <a:stretch>
            <a:fillRect/>
          </a:stretch>
        </p:blipFill>
        <p:spPr>
          <a:xfrm rot="16200000">
            <a:off x="-2924064" y="2924064"/>
            <a:ext cx="6855130" cy="1006999"/>
          </a:xfrm>
          <a:prstGeom prst="rect">
            <a:avLst/>
          </a:prstGeom>
        </p:spPr>
      </p:pic>
      <p:sp>
        <p:nvSpPr>
          <p:cNvPr id="4" name="TextBox 3"/>
          <p:cNvSpPr txBox="1"/>
          <p:nvPr/>
        </p:nvSpPr>
        <p:spPr>
          <a:xfrm flipH="1">
            <a:off x="3268398" y="1186487"/>
            <a:ext cx="3977641" cy="584775"/>
          </a:xfrm>
          <a:prstGeom prst="rect">
            <a:avLst/>
          </a:prstGeom>
        </p:spPr>
        <p:txBody>
          <a:bodyPr wrap="square" rtlCol="0">
            <a:spAutoFit/>
          </a:bodyPr>
          <a:lstStyle/>
          <a:p>
            <a:pPr algn="just">
              <a:buClr>
                <a:schemeClr val="accent1"/>
              </a:buClr>
              <a:buSzPts val="2000"/>
            </a:pPr>
            <a:r>
              <a:rPr lang="en-US" sz="3200" b="1" dirty="0">
                <a:solidFill>
                  <a:srgbClr val="860000"/>
                </a:solidFill>
                <a:latin typeface="Austin Web"/>
                <a:sym typeface="Oswald"/>
              </a:rPr>
              <a:t>Introduction:</a:t>
            </a:r>
          </a:p>
        </p:txBody>
      </p:sp>
      <p:sp>
        <p:nvSpPr>
          <p:cNvPr id="5" name="TextBox 4"/>
          <p:cNvSpPr txBox="1"/>
          <p:nvPr/>
        </p:nvSpPr>
        <p:spPr>
          <a:xfrm>
            <a:off x="1768782" y="1970425"/>
            <a:ext cx="6762570" cy="1200329"/>
          </a:xfrm>
          <a:prstGeom prst="rect">
            <a:avLst/>
          </a:prstGeom>
          <a:noFill/>
        </p:spPr>
        <p:txBody>
          <a:bodyPr wrap="square" rtlCol="0">
            <a:spAutoFit/>
          </a:bodyPr>
          <a:lstStyle/>
          <a:p>
            <a:pPr marL="0" indent="0" algn="just">
              <a:buSzPct val="150000"/>
              <a:buFont typeface="Arial" panose="020B0604020202020204" pitchFamily="34" charset="0"/>
              <a:buNone/>
            </a:pPr>
            <a:r>
              <a:rPr lang="en-US" sz="1800" dirty="0">
                <a:latin typeface="Austin Web"/>
              </a:rPr>
              <a:t>The SAP-1 (Simple As Possible-1) computer architecture serves as an excellent educational tool for understanding the fundamentals of computer architecture and organization. This project involves implementing the SAP-1 architecture in Verilog. </a:t>
            </a:r>
          </a:p>
        </p:txBody>
      </p:sp>
    </p:spTree>
  </p:cSld>
  <p:clrMapOvr>
    <a:masterClrMapping/>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colorTemperature colorTemp="6083"/>
                    </a14:imgEffect>
                  </a14:imgLayer>
                </a14:imgProps>
              </a:ext>
              <a:ext uri="{28A0092B-C50C-407E-A947-70E740481C1C}">
                <a14:useLocalDpi xmlns:a14="http://schemas.microsoft.com/office/drawing/2010/main" val="0"/>
              </a:ext>
            </a:extLst>
          </a:blip>
          <a:stretch>
            <a:fillRect/>
          </a:stretch>
        </p:blipFill>
        <p:spPr>
          <a:xfrm>
            <a:off x="-1" y="0"/>
            <a:ext cx="9144000" cy="6858000"/>
          </a:xfrm>
          <a:prstGeom prst="rect">
            <a:avLst/>
          </a:prstGeom>
        </p:spPr>
      </p:pic>
      <p:pic>
        <p:nvPicPr>
          <p:cNvPr id="3" name="Picture 2"/>
          <p:cNvPicPr>
            <a:picLocks noChangeAspect="1"/>
          </p:cNvPicPr>
          <p:nvPr/>
        </p:nvPicPr>
        <p:blipFill rotWithShape="1">
          <a:blip r:embed="rId4">
            <a:duotone>
              <a:prstClr val="black"/>
              <a:srgbClr val="00B050">
                <a:tint val="45000"/>
                <a:satMod val="400000"/>
              </a:srgbClr>
            </a:duotone>
            <a:extLst>
              <a:ext uri="{BEBA8EAE-BF5A-486C-A8C5-ECC9F3942E4B}">
                <a14:imgProps xmlns:a14="http://schemas.microsoft.com/office/drawing/2010/main">
                  <a14:imgLayer r:embed="rId5">
                    <a14:imgEffect>
                      <a14:backgroundRemoval t="0" b="58583" l="0" r="100000"/>
                    </a14:imgEffect>
                  </a14:imgLayer>
                </a14:imgProps>
              </a:ext>
              <a:ext uri="{28A0092B-C50C-407E-A947-70E740481C1C}">
                <a14:useLocalDpi xmlns:a14="http://schemas.microsoft.com/office/drawing/2010/main" val="0"/>
              </a:ext>
            </a:extLst>
          </a:blip>
          <a:srcRect b="65299"/>
          <a:stretch>
            <a:fillRect/>
          </a:stretch>
        </p:blipFill>
        <p:spPr>
          <a:xfrm rot="16200000">
            <a:off x="-2924064" y="2924065"/>
            <a:ext cx="6855130" cy="1006999"/>
          </a:xfrm>
          <a:prstGeom prst="rect">
            <a:avLst/>
          </a:prstGeom>
        </p:spPr>
      </p:pic>
      <p:sp>
        <p:nvSpPr>
          <p:cNvPr id="4" name="TextBox 3"/>
          <p:cNvSpPr txBox="1"/>
          <p:nvPr/>
        </p:nvSpPr>
        <p:spPr>
          <a:xfrm flipH="1">
            <a:off x="2442824" y="1186487"/>
            <a:ext cx="5257799" cy="584775"/>
          </a:xfrm>
          <a:prstGeom prst="rect">
            <a:avLst/>
          </a:prstGeom>
        </p:spPr>
        <p:txBody>
          <a:bodyPr wrap="square" rtlCol="0">
            <a:spAutoFit/>
          </a:bodyPr>
          <a:lstStyle/>
          <a:p>
            <a:pPr algn="ctr">
              <a:buClr>
                <a:schemeClr val="accent1"/>
              </a:buClr>
              <a:buSzPts val="2000"/>
            </a:pPr>
            <a:r>
              <a:rPr lang="en-US" sz="3200" b="1" dirty="0">
                <a:solidFill>
                  <a:srgbClr val="860000"/>
                </a:solidFill>
                <a:latin typeface="Austin Web"/>
                <a:sym typeface="Oswald"/>
              </a:rPr>
              <a:t>IR:</a:t>
            </a:r>
          </a:p>
        </p:txBody>
      </p:sp>
      <p:sp>
        <p:nvSpPr>
          <p:cNvPr id="5" name="TextBox 4">
            <a:extLst>
              <a:ext uri="{FF2B5EF4-FFF2-40B4-BE49-F238E27FC236}">
                <a16:creationId xmlns:a16="http://schemas.microsoft.com/office/drawing/2014/main" id="{DFD619D3-AC27-5AD6-694A-5C580E755434}"/>
              </a:ext>
            </a:extLst>
          </p:cNvPr>
          <p:cNvSpPr txBox="1"/>
          <p:nvPr/>
        </p:nvSpPr>
        <p:spPr>
          <a:xfrm>
            <a:off x="1695599" y="1765953"/>
            <a:ext cx="6752248" cy="1200329"/>
          </a:xfrm>
          <a:prstGeom prst="rect">
            <a:avLst/>
          </a:prstGeom>
          <a:noFill/>
        </p:spPr>
        <p:txBody>
          <a:bodyPr wrap="square" rtlCol="0">
            <a:spAutoFit/>
          </a:bodyPr>
          <a:lstStyle/>
          <a:p>
            <a:pPr marL="285750" lvl="7" indent="-285750">
              <a:buSzPct val="150000"/>
              <a:buFont typeface="Arial" panose="020B0604020202020204" pitchFamily="34" charset="0"/>
              <a:buChar char="•"/>
            </a:pPr>
            <a:r>
              <a:rPr lang="en-US" sz="1800" dirty="0">
                <a:latin typeface="Austin Web"/>
              </a:rPr>
              <a:t>Decodes the current instruction.</a:t>
            </a:r>
          </a:p>
          <a:p>
            <a:pPr marL="285750" lvl="7" indent="-285750">
              <a:buSzPct val="150000"/>
              <a:buFont typeface="Arial" panose="020B0604020202020204" pitchFamily="34" charset="0"/>
              <a:buChar char="•"/>
            </a:pPr>
            <a:r>
              <a:rPr lang="en-US" sz="1800" dirty="0">
                <a:latin typeface="Austin Web"/>
              </a:rPr>
              <a:t>Inputs: </a:t>
            </a:r>
            <a:r>
              <a:rPr lang="en-US" sz="1800" b="1" dirty="0" err="1">
                <a:latin typeface="Austin Web"/>
              </a:rPr>
              <a:t>clk</a:t>
            </a:r>
            <a:r>
              <a:rPr lang="en-US" sz="1800" dirty="0">
                <a:latin typeface="Austin Web"/>
              </a:rPr>
              <a:t> (clock), </a:t>
            </a:r>
            <a:r>
              <a:rPr lang="en-US" sz="1800" b="1" dirty="0" err="1">
                <a:latin typeface="Austin Web"/>
              </a:rPr>
              <a:t>rst</a:t>
            </a:r>
            <a:r>
              <a:rPr lang="en-US" sz="1800" dirty="0">
                <a:latin typeface="Austin Web"/>
              </a:rPr>
              <a:t> (reset), </a:t>
            </a:r>
            <a:r>
              <a:rPr lang="en-US" sz="1800" b="1" dirty="0">
                <a:latin typeface="Austin Web"/>
              </a:rPr>
              <a:t>load</a:t>
            </a:r>
            <a:r>
              <a:rPr lang="en-US" sz="1800" dirty="0">
                <a:latin typeface="Austin Web"/>
              </a:rPr>
              <a:t> (load instruction), </a:t>
            </a:r>
            <a:r>
              <a:rPr lang="en-US" sz="1800" b="1" dirty="0">
                <a:latin typeface="Austin Web"/>
              </a:rPr>
              <a:t>bus</a:t>
            </a:r>
            <a:r>
              <a:rPr lang="en-US" sz="1800" dirty="0">
                <a:latin typeface="Austin Web"/>
              </a:rPr>
              <a:t> (data from bus).</a:t>
            </a:r>
          </a:p>
          <a:p>
            <a:pPr marL="285750" lvl="7" indent="-285750">
              <a:buSzPct val="150000"/>
              <a:buFont typeface="Arial" panose="020B0604020202020204" pitchFamily="34" charset="0"/>
              <a:buChar char="•"/>
            </a:pPr>
            <a:r>
              <a:rPr lang="en-US" sz="1800" dirty="0">
                <a:latin typeface="Austin Web"/>
              </a:rPr>
              <a:t>Outputs: </a:t>
            </a:r>
            <a:r>
              <a:rPr lang="en-US" sz="1800" b="1" dirty="0">
                <a:latin typeface="Austin Web"/>
              </a:rPr>
              <a:t>out</a:t>
            </a:r>
            <a:endParaRPr lang="en-US" sz="1800" dirty="0">
              <a:latin typeface="Austin Web"/>
            </a:endParaRPr>
          </a:p>
        </p:txBody>
      </p:sp>
      <p:pic>
        <p:nvPicPr>
          <p:cNvPr id="6" name="Picture 5">
            <a:extLst>
              <a:ext uri="{FF2B5EF4-FFF2-40B4-BE49-F238E27FC236}">
                <a16:creationId xmlns:a16="http://schemas.microsoft.com/office/drawing/2014/main" id="{BF0C1313-29AB-D80C-4B15-5A64F11EBB35}"/>
              </a:ext>
            </a:extLst>
          </p:cNvPr>
          <p:cNvPicPr>
            <a:picLocks noChangeAspect="1"/>
          </p:cNvPicPr>
          <p:nvPr/>
        </p:nvPicPr>
        <p:blipFill>
          <a:blip r:embed="rId6"/>
          <a:stretch>
            <a:fillRect/>
          </a:stretch>
        </p:blipFill>
        <p:spPr>
          <a:xfrm>
            <a:off x="2639830" y="3591993"/>
            <a:ext cx="5060793" cy="2280481"/>
          </a:xfrm>
          <a:prstGeom prst="rect">
            <a:avLst/>
          </a:prstGeom>
        </p:spPr>
      </p:pic>
    </p:spTree>
    <p:extLst>
      <p:ext uri="{BB962C8B-B14F-4D97-AF65-F5344CB8AC3E}">
        <p14:creationId xmlns:p14="http://schemas.microsoft.com/office/powerpoint/2010/main" val="3489895432"/>
      </p:ext>
    </p:extLst>
  </p:cSld>
  <p:clrMapOvr>
    <a:masterClrMapping/>
  </p:clrMapOvr>
  <p:transition>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colorTemperature colorTemp="6083"/>
                    </a14:imgEffect>
                  </a14:imgLayer>
                </a14:imgProps>
              </a:ext>
              <a:ext uri="{28A0092B-C50C-407E-A947-70E740481C1C}">
                <a14:useLocalDpi xmlns:a14="http://schemas.microsoft.com/office/drawing/2010/main" val="0"/>
              </a:ext>
            </a:extLst>
          </a:blip>
          <a:stretch>
            <a:fillRect/>
          </a:stretch>
        </p:blipFill>
        <p:spPr>
          <a:xfrm>
            <a:off x="-1" y="0"/>
            <a:ext cx="9144000" cy="6858000"/>
          </a:xfrm>
          <a:prstGeom prst="rect">
            <a:avLst/>
          </a:prstGeom>
        </p:spPr>
      </p:pic>
      <p:pic>
        <p:nvPicPr>
          <p:cNvPr id="3" name="Picture 2"/>
          <p:cNvPicPr>
            <a:picLocks noChangeAspect="1"/>
          </p:cNvPicPr>
          <p:nvPr/>
        </p:nvPicPr>
        <p:blipFill rotWithShape="1">
          <a:blip r:embed="rId4">
            <a:duotone>
              <a:prstClr val="black"/>
              <a:srgbClr val="00B050">
                <a:tint val="45000"/>
                <a:satMod val="400000"/>
              </a:srgbClr>
            </a:duotone>
            <a:extLst>
              <a:ext uri="{BEBA8EAE-BF5A-486C-A8C5-ECC9F3942E4B}">
                <a14:imgProps xmlns:a14="http://schemas.microsoft.com/office/drawing/2010/main">
                  <a14:imgLayer r:embed="rId5">
                    <a14:imgEffect>
                      <a14:backgroundRemoval t="0" b="58583" l="0" r="100000"/>
                    </a14:imgEffect>
                  </a14:imgLayer>
                </a14:imgProps>
              </a:ext>
              <a:ext uri="{28A0092B-C50C-407E-A947-70E740481C1C}">
                <a14:useLocalDpi xmlns:a14="http://schemas.microsoft.com/office/drawing/2010/main" val="0"/>
              </a:ext>
            </a:extLst>
          </a:blip>
          <a:srcRect b="65299"/>
          <a:stretch>
            <a:fillRect/>
          </a:stretch>
        </p:blipFill>
        <p:spPr>
          <a:xfrm rot="16200000">
            <a:off x="-2924064" y="2924065"/>
            <a:ext cx="6855130" cy="1006999"/>
          </a:xfrm>
          <a:prstGeom prst="rect">
            <a:avLst/>
          </a:prstGeom>
        </p:spPr>
      </p:pic>
      <p:sp>
        <p:nvSpPr>
          <p:cNvPr id="4" name="TextBox 3"/>
          <p:cNvSpPr txBox="1"/>
          <p:nvPr/>
        </p:nvSpPr>
        <p:spPr>
          <a:xfrm flipH="1">
            <a:off x="2442824" y="1186487"/>
            <a:ext cx="5257799" cy="584775"/>
          </a:xfrm>
          <a:prstGeom prst="rect">
            <a:avLst/>
          </a:prstGeom>
        </p:spPr>
        <p:txBody>
          <a:bodyPr wrap="square" rtlCol="0">
            <a:spAutoFit/>
          </a:bodyPr>
          <a:lstStyle/>
          <a:p>
            <a:pPr algn="ctr">
              <a:buClr>
                <a:schemeClr val="accent1"/>
              </a:buClr>
              <a:buSzPts val="2000"/>
            </a:pPr>
            <a:r>
              <a:rPr lang="en-US" sz="3200" b="1" dirty="0">
                <a:solidFill>
                  <a:srgbClr val="860000"/>
                </a:solidFill>
                <a:latin typeface="Austin Web"/>
                <a:sym typeface="Oswald"/>
              </a:rPr>
              <a:t>Code:</a:t>
            </a:r>
          </a:p>
        </p:txBody>
      </p:sp>
      <p:pic>
        <p:nvPicPr>
          <p:cNvPr id="6" name="Picture 5">
            <a:extLst>
              <a:ext uri="{FF2B5EF4-FFF2-40B4-BE49-F238E27FC236}">
                <a16:creationId xmlns:a16="http://schemas.microsoft.com/office/drawing/2014/main" id="{A2916354-61AD-826F-C07C-FD6DBAFF30D8}"/>
              </a:ext>
            </a:extLst>
          </p:cNvPr>
          <p:cNvPicPr>
            <a:picLocks noChangeAspect="1"/>
          </p:cNvPicPr>
          <p:nvPr/>
        </p:nvPicPr>
        <p:blipFill>
          <a:blip r:embed="rId6"/>
          <a:stretch>
            <a:fillRect/>
          </a:stretch>
        </p:blipFill>
        <p:spPr>
          <a:xfrm>
            <a:off x="2117035" y="2005937"/>
            <a:ext cx="5798057" cy="4433028"/>
          </a:xfrm>
          <a:prstGeom prst="rect">
            <a:avLst/>
          </a:prstGeom>
        </p:spPr>
      </p:pic>
    </p:spTree>
    <p:extLst>
      <p:ext uri="{BB962C8B-B14F-4D97-AF65-F5344CB8AC3E}">
        <p14:creationId xmlns:p14="http://schemas.microsoft.com/office/powerpoint/2010/main" val="4069626724"/>
      </p:ext>
    </p:extLst>
  </p:cSld>
  <p:clrMapOvr>
    <a:masterClrMapping/>
  </p:clrMapOvr>
  <p:transition>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colorTemperature colorTemp="6083"/>
                    </a14:imgEffect>
                  </a14:imgLayer>
                </a14:imgProps>
              </a:ext>
              <a:ext uri="{28A0092B-C50C-407E-A947-70E740481C1C}">
                <a14:useLocalDpi xmlns:a14="http://schemas.microsoft.com/office/drawing/2010/main" val="0"/>
              </a:ext>
            </a:extLst>
          </a:blip>
          <a:stretch>
            <a:fillRect/>
          </a:stretch>
        </p:blipFill>
        <p:spPr>
          <a:xfrm>
            <a:off x="-1" y="0"/>
            <a:ext cx="9144000" cy="6858000"/>
          </a:xfrm>
          <a:prstGeom prst="rect">
            <a:avLst/>
          </a:prstGeom>
        </p:spPr>
      </p:pic>
      <p:pic>
        <p:nvPicPr>
          <p:cNvPr id="3" name="Picture 2"/>
          <p:cNvPicPr>
            <a:picLocks noChangeAspect="1"/>
          </p:cNvPicPr>
          <p:nvPr/>
        </p:nvPicPr>
        <p:blipFill rotWithShape="1">
          <a:blip r:embed="rId4">
            <a:duotone>
              <a:prstClr val="black"/>
              <a:srgbClr val="00B050">
                <a:tint val="45000"/>
                <a:satMod val="400000"/>
              </a:srgbClr>
            </a:duotone>
            <a:extLst>
              <a:ext uri="{BEBA8EAE-BF5A-486C-A8C5-ECC9F3942E4B}">
                <a14:imgProps xmlns:a14="http://schemas.microsoft.com/office/drawing/2010/main">
                  <a14:imgLayer r:embed="rId5">
                    <a14:imgEffect>
                      <a14:backgroundRemoval t="0" b="58583" l="0" r="100000"/>
                    </a14:imgEffect>
                  </a14:imgLayer>
                </a14:imgProps>
              </a:ext>
              <a:ext uri="{28A0092B-C50C-407E-A947-70E740481C1C}">
                <a14:useLocalDpi xmlns:a14="http://schemas.microsoft.com/office/drawing/2010/main" val="0"/>
              </a:ext>
            </a:extLst>
          </a:blip>
          <a:srcRect b="65299"/>
          <a:stretch>
            <a:fillRect/>
          </a:stretch>
        </p:blipFill>
        <p:spPr>
          <a:xfrm rot="16200000">
            <a:off x="-2924064" y="2924065"/>
            <a:ext cx="6855130" cy="1006999"/>
          </a:xfrm>
          <a:prstGeom prst="rect">
            <a:avLst/>
          </a:prstGeom>
        </p:spPr>
      </p:pic>
      <p:sp>
        <p:nvSpPr>
          <p:cNvPr id="4" name="TextBox 3"/>
          <p:cNvSpPr txBox="1"/>
          <p:nvPr/>
        </p:nvSpPr>
        <p:spPr>
          <a:xfrm flipH="1">
            <a:off x="2442824" y="1186487"/>
            <a:ext cx="5257799" cy="584775"/>
          </a:xfrm>
          <a:prstGeom prst="rect">
            <a:avLst/>
          </a:prstGeom>
        </p:spPr>
        <p:txBody>
          <a:bodyPr wrap="square" rtlCol="0">
            <a:spAutoFit/>
          </a:bodyPr>
          <a:lstStyle/>
          <a:p>
            <a:pPr algn="ctr">
              <a:buClr>
                <a:schemeClr val="accent1"/>
              </a:buClr>
              <a:buSzPts val="2000"/>
            </a:pPr>
            <a:r>
              <a:rPr lang="en-US" sz="3200" b="1" dirty="0">
                <a:solidFill>
                  <a:srgbClr val="860000"/>
                </a:solidFill>
                <a:latin typeface="Austin Web"/>
                <a:sym typeface="Oswald"/>
              </a:rPr>
              <a:t>BUS:</a:t>
            </a:r>
          </a:p>
        </p:txBody>
      </p:sp>
      <p:sp>
        <p:nvSpPr>
          <p:cNvPr id="5" name="TextBox 4">
            <a:extLst>
              <a:ext uri="{FF2B5EF4-FFF2-40B4-BE49-F238E27FC236}">
                <a16:creationId xmlns:a16="http://schemas.microsoft.com/office/drawing/2014/main" id="{DFD619D3-AC27-5AD6-694A-5C580E755434}"/>
              </a:ext>
            </a:extLst>
          </p:cNvPr>
          <p:cNvSpPr txBox="1"/>
          <p:nvPr/>
        </p:nvSpPr>
        <p:spPr>
          <a:xfrm>
            <a:off x="1695599" y="1765953"/>
            <a:ext cx="6752248" cy="1200329"/>
          </a:xfrm>
          <a:prstGeom prst="rect">
            <a:avLst/>
          </a:prstGeom>
          <a:noFill/>
        </p:spPr>
        <p:txBody>
          <a:bodyPr wrap="square" rtlCol="0">
            <a:spAutoFit/>
          </a:bodyPr>
          <a:lstStyle/>
          <a:p>
            <a:pPr marL="285750" lvl="7" indent="-285750">
              <a:buSzPct val="150000"/>
              <a:buFont typeface="Arial" panose="020B0604020202020204" pitchFamily="34" charset="0"/>
              <a:buChar char="•"/>
            </a:pPr>
            <a:r>
              <a:rPr lang="en-US" sz="1800" dirty="0">
                <a:latin typeface="Austin Web"/>
              </a:rPr>
              <a:t>Facilitates data exchange between modules.</a:t>
            </a:r>
          </a:p>
          <a:p>
            <a:pPr marL="285750" lvl="7" indent="-285750">
              <a:buSzPct val="150000"/>
              <a:buFont typeface="Arial" panose="020B0604020202020204" pitchFamily="34" charset="0"/>
              <a:buChar char="•"/>
            </a:pPr>
            <a:r>
              <a:rPr lang="en-US" sz="1800" dirty="0">
                <a:latin typeface="Austin Web"/>
              </a:rPr>
              <a:t>Inputs: </a:t>
            </a:r>
            <a:r>
              <a:rPr lang="en-US" sz="1800" b="1" dirty="0">
                <a:latin typeface="Austin Web"/>
              </a:rPr>
              <a:t>ir_en</a:t>
            </a:r>
            <a:r>
              <a:rPr lang="en-US" sz="1800" dirty="0">
                <a:latin typeface="Austin Web"/>
              </a:rPr>
              <a:t>, </a:t>
            </a:r>
            <a:r>
              <a:rPr lang="en-US" sz="1800" b="1" dirty="0">
                <a:latin typeface="Austin Web"/>
              </a:rPr>
              <a:t>adder</a:t>
            </a:r>
            <a:r>
              <a:rPr lang="en-US" sz="1800" dirty="0">
                <a:latin typeface="Austin Web"/>
              </a:rPr>
              <a:t>_</a:t>
            </a:r>
            <a:r>
              <a:rPr lang="en-US" sz="1800" b="1" dirty="0">
                <a:latin typeface="Austin Web"/>
              </a:rPr>
              <a:t>en</a:t>
            </a:r>
            <a:r>
              <a:rPr lang="en-US" sz="1800" dirty="0">
                <a:latin typeface="Austin Web"/>
              </a:rPr>
              <a:t>, a</a:t>
            </a:r>
            <a:r>
              <a:rPr lang="en-US" sz="1800" b="1" dirty="0">
                <a:latin typeface="Austin Web"/>
              </a:rPr>
              <a:t>_en</a:t>
            </a:r>
            <a:r>
              <a:rPr lang="en-US" sz="1800" dirty="0">
                <a:latin typeface="Austin Web"/>
              </a:rPr>
              <a:t>, </a:t>
            </a:r>
            <a:r>
              <a:rPr lang="en-US" sz="1800" b="1" dirty="0">
                <a:latin typeface="Austin Web"/>
              </a:rPr>
              <a:t>mem</a:t>
            </a:r>
            <a:r>
              <a:rPr lang="en-US" sz="1800" dirty="0">
                <a:latin typeface="Austin Web"/>
              </a:rPr>
              <a:t>_</a:t>
            </a:r>
            <a:r>
              <a:rPr lang="en-US" sz="1800" b="1" dirty="0">
                <a:latin typeface="Austin Web"/>
              </a:rPr>
              <a:t>en</a:t>
            </a:r>
            <a:r>
              <a:rPr lang="en-US" sz="1800" dirty="0">
                <a:latin typeface="Austin Web"/>
              </a:rPr>
              <a:t>, </a:t>
            </a:r>
            <a:r>
              <a:rPr lang="en-US" sz="1800" b="1" dirty="0">
                <a:latin typeface="Austin Web"/>
              </a:rPr>
              <a:t>pc</a:t>
            </a:r>
            <a:r>
              <a:rPr lang="en-US" sz="1800" dirty="0">
                <a:latin typeface="Austin Web"/>
              </a:rPr>
              <a:t>_</a:t>
            </a:r>
            <a:r>
              <a:rPr lang="en-US" sz="1800" b="1" dirty="0">
                <a:latin typeface="Austin Web"/>
              </a:rPr>
              <a:t>en</a:t>
            </a:r>
            <a:r>
              <a:rPr lang="en-US" sz="1800" dirty="0">
                <a:latin typeface="Austin Web"/>
              </a:rPr>
              <a:t> (module enable signals).</a:t>
            </a:r>
          </a:p>
          <a:p>
            <a:pPr marL="285750" lvl="7" indent="-285750">
              <a:buSzPct val="150000"/>
              <a:buFont typeface="Arial" panose="020B0604020202020204" pitchFamily="34" charset="0"/>
              <a:buChar char="•"/>
            </a:pPr>
            <a:r>
              <a:rPr lang="en-US" sz="1800" dirty="0">
                <a:latin typeface="Austin Web"/>
              </a:rPr>
              <a:t>Outputs: </a:t>
            </a:r>
            <a:r>
              <a:rPr lang="en-US" sz="1800" b="1" dirty="0">
                <a:latin typeface="Austin Web"/>
              </a:rPr>
              <a:t>bus</a:t>
            </a:r>
            <a:r>
              <a:rPr lang="en-US" sz="1800" dirty="0">
                <a:latin typeface="Austin Web"/>
              </a:rPr>
              <a:t> (data on the bus).</a:t>
            </a:r>
          </a:p>
        </p:txBody>
      </p:sp>
    </p:spTree>
    <p:extLst>
      <p:ext uri="{BB962C8B-B14F-4D97-AF65-F5344CB8AC3E}">
        <p14:creationId xmlns:p14="http://schemas.microsoft.com/office/powerpoint/2010/main" val="1282818278"/>
      </p:ext>
    </p:extLst>
  </p:cSld>
  <p:clrMapOvr>
    <a:masterClrMapping/>
  </p:clrMapOvr>
  <p:transition>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colorTemperature colorTemp="6083"/>
                    </a14:imgEffect>
                  </a14:imgLayer>
                </a14:imgProps>
              </a:ext>
              <a:ext uri="{28A0092B-C50C-407E-A947-70E740481C1C}">
                <a14:useLocalDpi xmlns:a14="http://schemas.microsoft.com/office/drawing/2010/main" val="0"/>
              </a:ext>
            </a:extLst>
          </a:blip>
          <a:stretch>
            <a:fillRect/>
          </a:stretch>
        </p:blipFill>
        <p:spPr>
          <a:xfrm>
            <a:off x="-1" y="0"/>
            <a:ext cx="9144000" cy="6858000"/>
          </a:xfrm>
          <a:prstGeom prst="rect">
            <a:avLst/>
          </a:prstGeom>
        </p:spPr>
      </p:pic>
      <p:pic>
        <p:nvPicPr>
          <p:cNvPr id="3" name="Picture 2"/>
          <p:cNvPicPr>
            <a:picLocks noChangeAspect="1"/>
          </p:cNvPicPr>
          <p:nvPr/>
        </p:nvPicPr>
        <p:blipFill rotWithShape="1">
          <a:blip r:embed="rId4">
            <a:duotone>
              <a:prstClr val="black"/>
              <a:srgbClr val="00B050">
                <a:tint val="45000"/>
                <a:satMod val="400000"/>
              </a:srgbClr>
            </a:duotone>
            <a:extLst>
              <a:ext uri="{BEBA8EAE-BF5A-486C-A8C5-ECC9F3942E4B}">
                <a14:imgProps xmlns:a14="http://schemas.microsoft.com/office/drawing/2010/main">
                  <a14:imgLayer r:embed="rId5">
                    <a14:imgEffect>
                      <a14:backgroundRemoval t="0" b="58583" l="0" r="100000"/>
                    </a14:imgEffect>
                  </a14:imgLayer>
                </a14:imgProps>
              </a:ext>
              <a:ext uri="{28A0092B-C50C-407E-A947-70E740481C1C}">
                <a14:useLocalDpi xmlns:a14="http://schemas.microsoft.com/office/drawing/2010/main" val="0"/>
              </a:ext>
            </a:extLst>
          </a:blip>
          <a:srcRect b="65299"/>
          <a:stretch>
            <a:fillRect/>
          </a:stretch>
        </p:blipFill>
        <p:spPr>
          <a:xfrm rot="16200000">
            <a:off x="-2924064" y="2924065"/>
            <a:ext cx="6855130" cy="1006999"/>
          </a:xfrm>
          <a:prstGeom prst="rect">
            <a:avLst/>
          </a:prstGeom>
        </p:spPr>
      </p:pic>
      <p:sp>
        <p:nvSpPr>
          <p:cNvPr id="4" name="TextBox 3"/>
          <p:cNvSpPr txBox="1"/>
          <p:nvPr/>
        </p:nvSpPr>
        <p:spPr>
          <a:xfrm flipH="1">
            <a:off x="2442824" y="1186487"/>
            <a:ext cx="5257799" cy="584775"/>
          </a:xfrm>
          <a:prstGeom prst="rect">
            <a:avLst/>
          </a:prstGeom>
        </p:spPr>
        <p:txBody>
          <a:bodyPr wrap="square" rtlCol="0">
            <a:spAutoFit/>
          </a:bodyPr>
          <a:lstStyle/>
          <a:p>
            <a:pPr algn="ctr">
              <a:buClr>
                <a:schemeClr val="accent1"/>
              </a:buClr>
              <a:buSzPts val="2000"/>
            </a:pPr>
            <a:r>
              <a:rPr lang="en-US" sz="3200" b="1" dirty="0">
                <a:solidFill>
                  <a:srgbClr val="860000"/>
                </a:solidFill>
                <a:latin typeface="Austin Web"/>
                <a:sym typeface="Oswald"/>
              </a:rPr>
              <a:t>Controller:</a:t>
            </a:r>
          </a:p>
        </p:txBody>
      </p:sp>
      <p:sp>
        <p:nvSpPr>
          <p:cNvPr id="5" name="TextBox 4">
            <a:extLst>
              <a:ext uri="{FF2B5EF4-FFF2-40B4-BE49-F238E27FC236}">
                <a16:creationId xmlns:a16="http://schemas.microsoft.com/office/drawing/2014/main" id="{DFD619D3-AC27-5AD6-694A-5C580E755434}"/>
              </a:ext>
            </a:extLst>
          </p:cNvPr>
          <p:cNvSpPr txBox="1"/>
          <p:nvPr/>
        </p:nvSpPr>
        <p:spPr>
          <a:xfrm>
            <a:off x="1695599" y="1765953"/>
            <a:ext cx="6752248" cy="1754326"/>
          </a:xfrm>
          <a:prstGeom prst="rect">
            <a:avLst/>
          </a:prstGeom>
          <a:noFill/>
        </p:spPr>
        <p:txBody>
          <a:bodyPr wrap="square" rtlCol="0">
            <a:spAutoFit/>
          </a:bodyPr>
          <a:lstStyle/>
          <a:p>
            <a:pPr marL="285750" lvl="7" indent="-285750">
              <a:buSzPct val="150000"/>
              <a:buFont typeface="Arial" panose="020B0604020202020204" pitchFamily="34" charset="0"/>
              <a:buChar char="•"/>
            </a:pPr>
            <a:r>
              <a:rPr lang="en-US" sz="1800" dirty="0">
                <a:latin typeface="Austin Web"/>
              </a:rPr>
              <a:t>Controls the behavior of the computer based on the instruction and stage.</a:t>
            </a:r>
          </a:p>
          <a:p>
            <a:pPr marL="285750" lvl="7" indent="-285750">
              <a:buSzPct val="150000"/>
              <a:buFont typeface="Arial" panose="020B0604020202020204" pitchFamily="34" charset="0"/>
              <a:buChar char="•"/>
            </a:pPr>
            <a:r>
              <a:rPr lang="en-US" sz="1800" dirty="0">
                <a:latin typeface="Austin Web"/>
              </a:rPr>
              <a:t>Inputs: </a:t>
            </a:r>
            <a:r>
              <a:rPr lang="en-US" sz="1800" b="1" dirty="0" err="1">
                <a:latin typeface="Austin Web"/>
              </a:rPr>
              <a:t>clk</a:t>
            </a:r>
            <a:r>
              <a:rPr lang="en-US" sz="1800" dirty="0">
                <a:latin typeface="Austin Web"/>
              </a:rPr>
              <a:t> (clock), </a:t>
            </a:r>
            <a:r>
              <a:rPr lang="en-US" sz="1800" b="1" dirty="0" err="1">
                <a:latin typeface="Austin Web"/>
              </a:rPr>
              <a:t>rst</a:t>
            </a:r>
            <a:r>
              <a:rPr lang="en-US" sz="1800" dirty="0">
                <a:latin typeface="Austin Web"/>
              </a:rPr>
              <a:t> (reset), </a:t>
            </a:r>
            <a:r>
              <a:rPr lang="en-US" sz="1800" b="1" dirty="0">
                <a:latin typeface="Austin Web"/>
              </a:rPr>
              <a:t>opcode</a:t>
            </a:r>
            <a:r>
              <a:rPr lang="en-US" sz="1800" dirty="0">
                <a:latin typeface="Austin Web"/>
              </a:rPr>
              <a:t> (instruction opcode).</a:t>
            </a:r>
          </a:p>
          <a:p>
            <a:pPr marL="285750" lvl="7" indent="-285750">
              <a:buSzPct val="150000"/>
              <a:buFont typeface="Arial" panose="020B0604020202020204" pitchFamily="34" charset="0"/>
              <a:buChar char="•"/>
            </a:pPr>
            <a:r>
              <a:rPr lang="en-US" sz="1800" dirty="0">
                <a:latin typeface="Austin Web"/>
              </a:rPr>
              <a:t>Outputs: Various control signals (</a:t>
            </a:r>
            <a:r>
              <a:rPr lang="en-US" sz="1800" b="1" dirty="0">
                <a:latin typeface="Austin Web"/>
              </a:rPr>
              <a:t>hlt</a:t>
            </a:r>
            <a:r>
              <a:rPr lang="en-US" sz="1800" dirty="0">
                <a:latin typeface="Austin Web"/>
              </a:rPr>
              <a:t>, </a:t>
            </a:r>
            <a:r>
              <a:rPr lang="en-US" sz="1800" b="1" dirty="0">
                <a:latin typeface="Austin Web"/>
              </a:rPr>
              <a:t>pc</a:t>
            </a:r>
            <a:r>
              <a:rPr lang="en-US" sz="1800" dirty="0">
                <a:latin typeface="Austin Web"/>
              </a:rPr>
              <a:t>_</a:t>
            </a:r>
            <a:r>
              <a:rPr lang="en-US" sz="1800" b="1" dirty="0">
                <a:latin typeface="Austin Web"/>
              </a:rPr>
              <a:t>inc</a:t>
            </a:r>
            <a:r>
              <a:rPr lang="en-US" sz="1800" dirty="0">
                <a:latin typeface="Austin Web"/>
              </a:rPr>
              <a:t>, </a:t>
            </a:r>
            <a:r>
              <a:rPr lang="en-US" sz="1800" b="1" dirty="0">
                <a:latin typeface="Austin Web"/>
              </a:rPr>
              <a:t>pc</a:t>
            </a:r>
            <a:r>
              <a:rPr lang="en-US" sz="1800" dirty="0">
                <a:latin typeface="Austin Web"/>
              </a:rPr>
              <a:t>_</a:t>
            </a:r>
            <a:r>
              <a:rPr lang="en-US" sz="1800" b="1" dirty="0">
                <a:latin typeface="Austin Web"/>
              </a:rPr>
              <a:t>en</a:t>
            </a:r>
            <a:r>
              <a:rPr lang="en-US" sz="1800" dirty="0">
                <a:latin typeface="Austin Web"/>
              </a:rPr>
              <a:t>, </a:t>
            </a:r>
            <a:r>
              <a:rPr lang="en-US" sz="1800" b="1" dirty="0">
                <a:latin typeface="Austin Web"/>
              </a:rPr>
              <a:t>mar</a:t>
            </a:r>
            <a:r>
              <a:rPr lang="en-US" sz="1800" dirty="0">
                <a:latin typeface="Austin Web"/>
              </a:rPr>
              <a:t>_</a:t>
            </a:r>
            <a:r>
              <a:rPr lang="en-US" sz="1800" b="1" dirty="0">
                <a:latin typeface="Austin Web"/>
              </a:rPr>
              <a:t>load</a:t>
            </a:r>
            <a:r>
              <a:rPr lang="en-US" sz="1800" dirty="0">
                <a:latin typeface="Austin Web"/>
              </a:rPr>
              <a:t>, </a:t>
            </a:r>
            <a:r>
              <a:rPr lang="en-US" sz="1800" b="1" dirty="0">
                <a:latin typeface="Austin Web"/>
              </a:rPr>
              <a:t>mem_en, ir_load, ir_en, a_load, a_en, b_load</a:t>
            </a:r>
            <a:r>
              <a:rPr lang="en-US" sz="1800" dirty="0">
                <a:latin typeface="Austin Web"/>
              </a:rPr>
              <a:t>, </a:t>
            </a:r>
            <a:r>
              <a:rPr lang="en-US" sz="1800" b="1" dirty="0">
                <a:latin typeface="Austin Web"/>
              </a:rPr>
              <a:t>adder_sub</a:t>
            </a:r>
            <a:r>
              <a:rPr lang="en-US" sz="1800" dirty="0">
                <a:latin typeface="Austin Web"/>
              </a:rPr>
              <a:t>, </a:t>
            </a:r>
            <a:r>
              <a:rPr lang="en-US" sz="1800" b="1" dirty="0">
                <a:latin typeface="Austin Web"/>
              </a:rPr>
              <a:t>adder</a:t>
            </a:r>
            <a:r>
              <a:rPr lang="en-US" sz="1800" dirty="0">
                <a:latin typeface="Austin Web"/>
              </a:rPr>
              <a:t>_</a:t>
            </a:r>
            <a:r>
              <a:rPr lang="en-US" sz="1800" b="1" dirty="0">
                <a:latin typeface="Austin Web"/>
              </a:rPr>
              <a:t>en</a:t>
            </a:r>
            <a:r>
              <a:rPr lang="en-US" sz="1800" dirty="0">
                <a:latin typeface="Austin Web"/>
              </a:rPr>
              <a:t>).</a:t>
            </a:r>
          </a:p>
        </p:txBody>
      </p:sp>
      <p:pic>
        <p:nvPicPr>
          <p:cNvPr id="6" name="Picture 5">
            <a:extLst>
              <a:ext uri="{FF2B5EF4-FFF2-40B4-BE49-F238E27FC236}">
                <a16:creationId xmlns:a16="http://schemas.microsoft.com/office/drawing/2014/main" id="{69FC6052-89C8-A301-9381-6DA96A18AC9F}"/>
              </a:ext>
            </a:extLst>
          </p:cNvPr>
          <p:cNvPicPr>
            <a:picLocks noChangeAspect="1"/>
          </p:cNvPicPr>
          <p:nvPr/>
        </p:nvPicPr>
        <p:blipFill>
          <a:blip r:embed="rId6"/>
          <a:stretch>
            <a:fillRect/>
          </a:stretch>
        </p:blipFill>
        <p:spPr>
          <a:xfrm>
            <a:off x="1480930" y="3891719"/>
            <a:ext cx="7155760" cy="1593274"/>
          </a:xfrm>
          <a:prstGeom prst="rect">
            <a:avLst/>
          </a:prstGeom>
        </p:spPr>
      </p:pic>
    </p:spTree>
    <p:extLst>
      <p:ext uri="{BB962C8B-B14F-4D97-AF65-F5344CB8AC3E}">
        <p14:creationId xmlns:p14="http://schemas.microsoft.com/office/powerpoint/2010/main" val="2231386923"/>
      </p:ext>
    </p:extLst>
  </p:cSld>
  <p:clrMapOvr>
    <a:masterClrMapping/>
  </p:clrMapOvr>
  <p:transition>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colorTemperature colorTemp="6083"/>
                    </a14:imgEffect>
                  </a14:imgLayer>
                </a14:imgProps>
              </a:ext>
              <a:ext uri="{28A0092B-C50C-407E-A947-70E740481C1C}">
                <a14:useLocalDpi xmlns:a14="http://schemas.microsoft.com/office/drawing/2010/main" val="0"/>
              </a:ext>
            </a:extLst>
          </a:blip>
          <a:stretch>
            <a:fillRect/>
          </a:stretch>
        </p:blipFill>
        <p:spPr>
          <a:xfrm>
            <a:off x="-1" y="0"/>
            <a:ext cx="9144000" cy="6858000"/>
          </a:xfrm>
          <a:prstGeom prst="rect">
            <a:avLst/>
          </a:prstGeom>
        </p:spPr>
      </p:pic>
      <p:pic>
        <p:nvPicPr>
          <p:cNvPr id="3" name="Picture 2"/>
          <p:cNvPicPr>
            <a:picLocks noChangeAspect="1"/>
          </p:cNvPicPr>
          <p:nvPr/>
        </p:nvPicPr>
        <p:blipFill rotWithShape="1">
          <a:blip r:embed="rId4">
            <a:duotone>
              <a:prstClr val="black"/>
              <a:srgbClr val="00B050">
                <a:tint val="45000"/>
                <a:satMod val="400000"/>
              </a:srgbClr>
            </a:duotone>
            <a:extLst>
              <a:ext uri="{BEBA8EAE-BF5A-486C-A8C5-ECC9F3942E4B}">
                <a14:imgProps xmlns:a14="http://schemas.microsoft.com/office/drawing/2010/main">
                  <a14:imgLayer r:embed="rId5">
                    <a14:imgEffect>
                      <a14:backgroundRemoval t="0" b="58583" l="0" r="100000"/>
                    </a14:imgEffect>
                  </a14:imgLayer>
                </a14:imgProps>
              </a:ext>
              <a:ext uri="{28A0092B-C50C-407E-A947-70E740481C1C}">
                <a14:useLocalDpi xmlns:a14="http://schemas.microsoft.com/office/drawing/2010/main" val="0"/>
              </a:ext>
            </a:extLst>
          </a:blip>
          <a:srcRect b="65299"/>
          <a:stretch>
            <a:fillRect/>
          </a:stretch>
        </p:blipFill>
        <p:spPr>
          <a:xfrm rot="16200000">
            <a:off x="-2924064" y="2924065"/>
            <a:ext cx="6855130" cy="1006999"/>
          </a:xfrm>
          <a:prstGeom prst="rect">
            <a:avLst/>
          </a:prstGeom>
        </p:spPr>
      </p:pic>
      <p:sp>
        <p:nvSpPr>
          <p:cNvPr id="4" name="TextBox 3"/>
          <p:cNvSpPr txBox="1"/>
          <p:nvPr/>
        </p:nvSpPr>
        <p:spPr>
          <a:xfrm flipH="1">
            <a:off x="226398" y="151789"/>
            <a:ext cx="5257799" cy="584775"/>
          </a:xfrm>
          <a:prstGeom prst="rect">
            <a:avLst/>
          </a:prstGeom>
        </p:spPr>
        <p:txBody>
          <a:bodyPr wrap="square" rtlCol="0">
            <a:spAutoFit/>
          </a:bodyPr>
          <a:lstStyle/>
          <a:p>
            <a:pPr algn="ctr">
              <a:buClr>
                <a:schemeClr val="accent1"/>
              </a:buClr>
              <a:buSzPts val="2000"/>
            </a:pPr>
            <a:r>
              <a:rPr lang="en-US" sz="3200" b="1" dirty="0">
                <a:solidFill>
                  <a:srgbClr val="860000"/>
                </a:solidFill>
                <a:latin typeface="Austin Web"/>
                <a:sym typeface="Oswald"/>
              </a:rPr>
              <a:t>Code:</a:t>
            </a:r>
          </a:p>
        </p:txBody>
      </p:sp>
      <p:pic>
        <p:nvPicPr>
          <p:cNvPr id="5" name="Picture 4">
            <a:extLst>
              <a:ext uri="{FF2B5EF4-FFF2-40B4-BE49-F238E27FC236}">
                <a16:creationId xmlns:a16="http://schemas.microsoft.com/office/drawing/2014/main" id="{EEFEBAE3-0AA8-CA43-F748-D127C750C855}"/>
              </a:ext>
            </a:extLst>
          </p:cNvPr>
          <p:cNvPicPr>
            <a:picLocks noChangeAspect="1"/>
          </p:cNvPicPr>
          <p:nvPr/>
        </p:nvPicPr>
        <p:blipFill>
          <a:blip r:embed="rId6"/>
          <a:stretch>
            <a:fillRect/>
          </a:stretch>
        </p:blipFill>
        <p:spPr>
          <a:xfrm>
            <a:off x="2686703" y="736564"/>
            <a:ext cx="4996245" cy="5713029"/>
          </a:xfrm>
          <a:prstGeom prst="rect">
            <a:avLst/>
          </a:prstGeom>
        </p:spPr>
      </p:pic>
    </p:spTree>
    <p:extLst>
      <p:ext uri="{BB962C8B-B14F-4D97-AF65-F5344CB8AC3E}">
        <p14:creationId xmlns:p14="http://schemas.microsoft.com/office/powerpoint/2010/main" val="3646909550"/>
      </p:ext>
    </p:extLst>
  </p:cSld>
  <p:clrMapOvr>
    <a:masterClrMapping/>
  </p:clrMapOvr>
  <p:transition>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colorTemperature colorTemp="6083"/>
                    </a14:imgEffect>
                  </a14:imgLayer>
                </a14:imgProps>
              </a:ext>
              <a:ext uri="{28A0092B-C50C-407E-A947-70E740481C1C}">
                <a14:useLocalDpi xmlns:a14="http://schemas.microsoft.com/office/drawing/2010/main" val="0"/>
              </a:ext>
            </a:extLst>
          </a:blip>
          <a:stretch>
            <a:fillRect/>
          </a:stretch>
        </p:blipFill>
        <p:spPr>
          <a:xfrm>
            <a:off x="-1" y="0"/>
            <a:ext cx="9144000" cy="6858000"/>
          </a:xfrm>
          <a:prstGeom prst="rect">
            <a:avLst/>
          </a:prstGeom>
        </p:spPr>
      </p:pic>
      <p:pic>
        <p:nvPicPr>
          <p:cNvPr id="3" name="Picture 2"/>
          <p:cNvPicPr>
            <a:picLocks noChangeAspect="1"/>
          </p:cNvPicPr>
          <p:nvPr/>
        </p:nvPicPr>
        <p:blipFill rotWithShape="1">
          <a:blip r:embed="rId4">
            <a:duotone>
              <a:prstClr val="black"/>
              <a:srgbClr val="00B050">
                <a:tint val="45000"/>
                <a:satMod val="400000"/>
              </a:srgbClr>
            </a:duotone>
            <a:extLst>
              <a:ext uri="{BEBA8EAE-BF5A-486C-A8C5-ECC9F3942E4B}">
                <a14:imgProps xmlns:a14="http://schemas.microsoft.com/office/drawing/2010/main">
                  <a14:imgLayer r:embed="rId5">
                    <a14:imgEffect>
                      <a14:backgroundRemoval t="0" b="58583" l="0" r="100000"/>
                    </a14:imgEffect>
                  </a14:imgLayer>
                </a14:imgProps>
              </a:ext>
              <a:ext uri="{28A0092B-C50C-407E-A947-70E740481C1C}">
                <a14:useLocalDpi xmlns:a14="http://schemas.microsoft.com/office/drawing/2010/main" val="0"/>
              </a:ext>
            </a:extLst>
          </a:blip>
          <a:srcRect b="65299"/>
          <a:stretch>
            <a:fillRect/>
          </a:stretch>
        </p:blipFill>
        <p:spPr>
          <a:xfrm rot="16200000">
            <a:off x="-2924064" y="2924065"/>
            <a:ext cx="6855130" cy="1006999"/>
          </a:xfrm>
          <a:prstGeom prst="rect">
            <a:avLst/>
          </a:prstGeom>
        </p:spPr>
      </p:pic>
      <p:sp>
        <p:nvSpPr>
          <p:cNvPr id="4" name="TextBox 3"/>
          <p:cNvSpPr txBox="1"/>
          <p:nvPr/>
        </p:nvSpPr>
        <p:spPr>
          <a:xfrm flipH="1">
            <a:off x="226398" y="151789"/>
            <a:ext cx="5257799" cy="584775"/>
          </a:xfrm>
          <a:prstGeom prst="rect">
            <a:avLst/>
          </a:prstGeom>
        </p:spPr>
        <p:txBody>
          <a:bodyPr wrap="square" rtlCol="0">
            <a:spAutoFit/>
          </a:bodyPr>
          <a:lstStyle/>
          <a:p>
            <a:pPr algn="ctr">
              <a:buClr>
                <a:schemeClr val="accent1"/>
              </a:buClr>
              <a:buSzPts val="2000"/>
            </a:pPr>
            <a:r>
              <a:rPr lang="en-US" sz="3200" b="1" dirty="0">
                <a:solidFill>
                  <a:srgbClr val="860000"/>
                </a:solidFill>
                <a:latin typeface="Austin Web"/>
                <a:sym typeface="Oswald"/>
              </a:rPr>
              <a:t>Code:</a:t>
            </a:r>
          </a:p>
        </p:txBody>
      </p:sp>
      <p:pic>
        <p:nvPicPr>
          <p:cNvPr id="6" name="Picture 5">
            <a:extLst>
              <a:ext uri="{FF2B5EF4-FFF2-40B4-BE49-F238E27FC236}">
                <a16:creationId xmlns:a16="http://schemas.microsoft.com/office/drawing/2014/main" id="{591A4973-AE5A-52BB-547B-B5EA1839F699}"/>
              </a:ext>
            </a:extLst>
          </p:cNvPr>
          <p:cNvPicPr>
            <a:picLocks noChangeAspect="1"/>
          </p:cNvPicPr>
          <p:nvPr/>
        </p:nvPicPr>
        <p:blipFill>
          <a:blip r:embed="rId6"/>
          <a:stretch>
            <a:fillRect/>
          </a:stretch>
        </p:blipFill>
        <p:spPr>
          <a:xfrm>
            <a:off x="1779354" y="976219"/>
            <a:ext cx="6224139" cy="5225798"/>
          </a:xfrm>
          <a:prstGeom prst="rect">
            <a:avLst/>
          </a:prstGeom>
        </p:spPr>
      </p:pic>
    </p:spTree>
    <p:extLst>
      <p:ext uri="{BB962C8B-B14F-4D97-AF65-F5344CB8AC3E}">
        <p14:creationId xmlns:p14="http://schemas.microsoft.com/office/powerpoint/2010/main" val="2495003244"/>
      </p:ext>
    </p:extLst>
  </p:cSld>
  <p:clrMapOvr>
    <a:masterClrMapping/>
  </p:clrMapOvr>
  <p:transition>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colorTemperature colorTemp="6083"/>
                    </a14:imgEffect>
                  </a14:imgLayer>
                </a14:imgProps>
              </a:ext>
              <a:ext uri="{28A0092B-C50C-407E-A947-70E740481C1C}">
                <a14:useLocalDpi xmlns:a14="http://schemas.microsoft.com/office/drawing/2010/main" val="0"/>
              </a:ext>
            </a:extLst>
          </a:blip>
          <a:stretch>
            <a:fillRect/>
          </a:stretch>
        </p:blipFill>
        <p:spPr>
          <a:xfrm>
            <a:off x="-1" y="0"/>
            <a:ext cx="9144000" cy="6858000"/>
          </a:xfrm>
          <a:prstGeom prst="rect">
            <a:avLst/>
          </a:prstGeom>
        </p:spPr>
      </p:pic>
      <p:pic>
        <p:nvPicPr>
          <p:cNvPr id="3" name="Picture 2"/>
          <p:cNvPicPr>
            <a:picLocks noChangeAspect="1"/>
          </p:cNvPicPr>
          <p:nvPr/>
        </p:nvPicPr>
        <p:blipFill rotWithShape="1">
          <a:blip r:embed="rId4">
            <a:duotone>
              <a:prstClr val="black"/>
              <a:srgbClr val="00B050">
                <a:tint val="45000"/>
                <a:satMod val="400000"/>
              </a:srgbClr>
            </a:duotone>
            <a:extLst>
              <a:ext uri="{BEBA8EAE-BF5A-486C-A8C5-ECC9F3942E4B}">
                <a14:imgProps xmlns:a14="http://schemas.microsoft.com/office/drawing/2010/main">
                  <a14:imgLayer r:embed="rId5">
                    <a14:imgEffect>
                      <a14:backgroundRemoval t="0" b="58583" l="0" r="100000"/>
                    </a14:imgEffect>
                  </a14:imgLayer>
                </a14:imgProps>
              </a:ext>
              <a:ext uri="{28A0092B-C50C-407E-A947-70E740481C1C}">
                <a14:useLocalDpi xmlns:a14="http://schemas.microsoft.com/office/drawing/2010/main" val="0"/>
              </a:ext>
            </a:extLst>
          </a:blip>
          <a:srcRect b="65299"/>
          <a:stretch>
            <a:fillRect/>
          </a:stretch>
        </p:blipFill>
        <p:spPr>
          <a:xfrm rot="16200000">
            <a:off x="-2924064" y="2924065"/>
            <a:ext cx="6855130" cy="1006999"/>
          </a:xfrm>
          <a:prstGeom prst="rect">
            <a:avLst/>
          </a:prstGeom>
        </p:spPr>
      </p:pic>
      <p:sp>
        <p:nvSpPr>
          <p:cNvPr id="4" name="TextBox 3"/>
          <p:cNvSpPr txBox="1"/>
          <p:nvPr/>
        </p:nvSpPr>
        <p:spPr>
          <a:xfrm flipH="1">
            <a:off x="226398" y="151789"/>
            <a:ext cx="5257799" cy="584775"/>
          </a:xfrm>
          <a:prstGeom prst="rect">
            <a:avLst/>
          </a:prstGeom>
        </p:spPr>
        <p:txBody>
          <a:bodyPr wrap="square" rtlCol="0">
            <a:spAutoFit/>
          </a:bodyPr>
          <a:lstStyle/>
          <a:p>
            <a:pPr algn="ctr">
              <a:buClr>
                <a:schemeClr val="accent1"/>
              </a:buClr>
              <a:buSzPts val="2000"/>
            </a:pPr>
            <a:r>
              <a:rPr lang="en-US" sz="3200" b="1" dirty="0">
                <a:solidFill>
                  <a:srgbClr val="860000"/>
                </a:solidFill>
                <a:latin typeface="Austin Web"/>
                <a:sym typeface="Oswald"/>
              </a:rPr>
              <a:t>Code:</a:t>
            </a:r>
          </a:p>
        </p:txBody>
      </p:sp>
      <p:pic>
        <p:nvPicPr>
          <p:cNvPr id="5" name="Picture 4">
            <a:extLst>
              <a:ext uri="{FF2B5EF4-FFF2-40B4-BE49-F238E27FC236}">
                <a16:creationId xmlns:a16="http://schemas.microsoft.com/office/drawing/2014/main" id="{1533C668-701D-7D33-27D3-46C144B5E7E2}"/>
              </a:ext>
            </a:extLst>
          </p:cNvPr>
          <p:cNvPicPr>
            <a:picLocks noChangeAspect="1"/>
          </p:cNvPicPr>
          <p:nvPr/>
        </p:nvPicPr>
        <p:blipFill>
          <a:blip r:embed="rId6"/>
          <a:stretch>
            <a:fillRect/>
          </a:stretch>
        </p:blipFill>
        <p:spPr>
          <a:xfrm>
            <a:off x="1239983" y="1063487"/>
            <a:ext cx="7482115" cy="4919869"/>
          </a:xfrm>
          <a:prstGeom prst="rect">
            <a:avLst/>
          </a:prstGeom>
        </p:spPr>
      </p:pic>
    </p:spTree>
    <p:extLst>
      <p:ext uri="{BB962C8B-B14F-4D97-AF65-F5344CB8AC3E}">
        <p14:creationId xmlns:p14="http://schemas.microsoft.com/office/powerpoint/2010/main" val="770315236"/>
      </p:ext>
    </p:extLst>
  </p:cSld>
  <p:clrMapOvr>
    <a:masterClrMapping/>
  </p:clrMapOvr>
  <p:transition>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colorTemperature colorTemp="6083"/>
                    </a14:imgEffect>
                  </a14:imgLayer>
                </a14:imgProps>
              </a:ext>
              <a:ext uri="{28A0092B-C50C-407E-A947-70E740481C1C}">
                <a14:useLocalDpi xmlns:a14="http://schemas.microsoft.com/office/drawing/2010/main" val="0"/>
              </a:ext>
            </a:extLst>
          </a:blip>
          <a:stretch>
            <a:fillRect/>
          </a:stretch>
        </p:blipFill>
        <p:spPr>
          <a:xfrm>
            <a:off x="-1" y="0"/>
            <a:ext cx="9144000" cy="6858000"/>
          </a:xfrm>
          <a:prstGeom prst="rect">
            <a:avLst/>
          </a:prstGeom>
        </p:spPr>
      </p:pic>
      <p:pic>
        <p:nvPicPr>
          <p:cNvPr id="3" name="Picture 2"/>
          <p:cNvPicPr>
            <a:picLocks noChangeAspect="1"/>
          </p:cNvPicPr>
          <p:nvPr/>
        </p:nvPicPr>
        <p:blipFill rotWithShape="1">
          <a:blip r:embed="rId4">
            <a:duotone>
              <a:prstClr val="black"/>
              <a:srgbClr val="00B050">
                <a:tint val="45000"/>
                <a:satMod val="400000"/>
              </a:srgbClr>
            </a:duotone>
            <a:extLst>
              <a:ext uri="{BEBA8EAE-BF5A-486C-A8C5-ECC9F3942E4B}">
                <a14:imgProps xmlns:a14="http://schemas.microsoft.com/office/drawing/2010/main">
                  <a14:imgLayer r:embed="rId5">
                    <a14:imgEffect>
                      <a14:backgroundRemoval t="0" b="58583" l="0" r="100000"/>
                    </a14:imgEffect>
                  </a14:imgLayer>
                </a14:imgProps>
              </a:ext>
              <a:ext uri="{28A0092B-C50C-407E-A947-70E740481C1C}">
                <a14:useLocalDpi xmlns:a14="http://schemas.microsoft.com/office/drawing/2010/main" val="0"/>
              </a:ext>
            </a:extLst>
          </a:blip>
          <a:srcRect b="65299"/>
          <a:stretch>
            <a:fillRect/>
          </a:stretch>
        </p:blipFill>
        <p:spPr>
          <a:xfrm rot="16200000">
            <a:off x="-2924064" y="2924065"/>
            <a:ext cx="6855130" cy="1006999"/>
          </a:xfrm>
          <a:prstGeom prst="rect">
            <a:avLst/>
          </a:prstGeom>
        </p:spPr>
      </p:pic>
      <p:sp>
        <p:nvSpPr>
          <p:cNvPr id="4" name="TextBox 3"/>
          <p:cNvSpPr txBox="1"/>
          <p:nvPr/>
        </p:nvSpPr>
        <p:spPr>
          <a:xfrm flipH="1">
            <a:off x="1083275" y="1881197"/>
            <a:ext cx="2661483" cy="584775"/>
          </a:xfrm>
          <a:prstGeom prst="rect">
            <a:avLst/>
          </a:prstGeom>
        </p:spPr>
        <p:txBody>
          <a:bodyPr wrap="square" rtlCol="0">
            <a:spAutoFit/>
          </a:bodyPr>
          <a:lstStyle/>
          <a:p>
            <a:pPr algn="ctr">
              <a:buClr>
                <a:schemeClr val="accent1"/>
              </a:buClr>
              <a:buSzPts val="2000"/>
            </a:pPr>
            <a:r>
              <a:rPr lang="en-US" sz="3200" b="1" dirty="0">
                <a:solidFill>
                  <a:srgbClr val="860000"/>
                </a:solidFill>
                <a:latin typeface="Austin Web"/>
                <a:sym typeface="Oswald"/>
              </a:rPr>
              <a:t>Code:</a:t>
            </a:r>
          </a:p>
        </p:txBody>
      </p:sp>
      <p:pic>
        <p:nvPicPr>
          <p:cNvPr id="6" name="Picture 5">
            <a:extLst>
              <a:ext uri="{FF2B5EF4-FFF2-40B4-BE49-F238E27FC236}">
                <a16:creationId xmlns:a16="http://schemas.microsoft.com/office/drawing/2014/main" id="{A4F403AC-8EC1-2702-7F6F-8B69171C3E14}"/>
              </a:ext>
            </a:extLst>
          </p:cNvPr>
          <p:cNvPicPr>
            <a:picLocks noChangeAspect="1"/>
          </p:cNvPicPr>
          <p:nvPr/>
        </p:nvPicPr>
        <p:blipFill>
          <a:blip r:embed="rId6"/>
          <a:stretch>
            <a:fillRect/>
          </a:stretch>
        </p:blipFill>
        <p:spPr>
          <a:xfrm>
            <a:off x="1007001" y="2947335"/>
            <a:ext cx="7760732" cy="2561957"/>
          </a:xfrm>
          <a:prstGeom prst="rect">
            <a:avLst/>
          </a:prstGeom>
        </p:spPr>
      </p:pic>
    </p:spTree>
    <p:extLst>
      <p:ext uri="{BB962C8B-B14F-4D97-AF65-F5344CB8AC3E}">
        <p14:creationId xmlns:p14="http://schemas.microsoft.com/office/powerpoint/2010/main" val="4132706434"/>
      </p:ext>
    </p:extLst>
  </p:cSld>
  <p:clrMapOvr>
    <a:masterClrMapping/>
  </p:clrMapOvr>
  <p:transition>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colorTemperature colorTemp="6083"/>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3" name="Picture 2"/>
          <p:cNvPicPr>
            <a:picLocks noChangeAspect="1"/>
          </p:cNvPicPr>
          <p:nvPr/>
        </p:nvPicPr>
        <p:blipFill rotWithShape="1">
          <a:blip r:embed="rId4">
            <a:duotone>
              <a:prstClr val="black"/>
              <a:srgbClr val="00B050">
                <a:tint val="45000"/>
                <a:satMod val="400000"/>
              </a:srgbClr>
            </a:duotone>
            <a:extLst>
              <a:ext uri="{BEBA8EAE-BF5A-486C-A8C5-ECC9F3942E4B}">
                <a14:imgProps xmlns:a14="http://schemas.microsoft.com/office/drawing/2010/main">
                  <a14:imgLayer r:embed="rId5">
                    <a14:imgEffect>
                      <a14:backgroundRemoval t="0" b="58583" l="0" r="100000"/>
                    </a14:imgEffect>
                  </a14:imgLayer>
                </a14:imgProps>
              </a:ext>
              <a:ext uri="{28A0092B-C50C-407E-A947-70E740481C1C}">
                <a14:useLocalDpi xmlns:a14="http://schemas.microsoft.com/office/drawing/2010/main" val="0"/>
              </a:ext>
            </a:extLst>
          </a:blip>
          <a:srcRect b="65299"/>
          <a:stretch>
            <a:fillRect/>
          </a:stretch>
        </p:blipFill>
        <p:spPr>
          <a:xfrm rot="16200000">
            <a:off x="-2924064" y="2924064"/>
            <a:ext cx="6855130" cy="1006999"/>
          </a:xfrm>
          <a:prstGeom prst="rect">
            <a:avLst/>
          </a:prstGeom>
        </p:spPr>
      </p:pic>
      <p:sp>
        <p:nvSpPr>
          <p:cNvPr id="7" name="TextBox 6"/>
          <p:cNvSpPr txBox="1"/>
          <p:nvPr/>
        </p:nvSpPr>
        <p:spPr>
          <a:xfrm flipH="1">
            <a:off x="3268398" y="1186487"/>
            <a:ext cx="3977641" cy="584775"/>
          </a:xfrm>
          <a:prstGeom prst="rect">
            <a:avLst/>
          </a:prstGeom>
        </p:spPr>
        <p:txBody>
          <a:bodyPr wrap="square" rtlCol="0">
            <a:spAutoFit/>
          </a:bodyPr>
          <a:lstStyle/>
          <a:p>
            <a:pPr>
              <a:buClr>
                <a:schemeClr val="accent1"/>
              </a:buClr>
              <a:buSzPts val="2000"/>
            </a:pPr>
            <a:r>
              <a:rPr lang="en-US" sz="3200" b="1" dirty="0">
                <a:solidFill>
                  <a:srgbClr val="860000"/>
                </a:solidFill>
                <a:latin typeface="Austin Web"/>
                <a:sym typeface="Oswald"/>
              </a:rPr>
              <a:t>SAP-1 Operation</a:t>
            </a:r>
          </a:p>
        </p:txBody>
      </p:sp>
      <p:sp>
        <p:nvSpPr>
          <p:cNvPr id="8" name="TextBox 7"/>
          <p:cNvSpPr txBox="1"/>
          <p:nvPr/>
        </p:nvSpPr>
        <p:spPr>
          <a:xfrm>
            <a:off x="1361661" y="2147583"/>
            <a:ext cx="7626875" cy="3416320"/>
          </a:xfrm>
          <a:prstGeom prst="rect">
            <a:avLst/>
          </a:prstGeom>
          <a:noFill/>
        </p:spPr>
        <p:txBody>
          <a:bodyPr wrap="square" rtlCol="0">
            <a:spAutoFit/>
          </a:bodyPr>
          <a:lstStyle/>
          <a:p>
            <a:pPr marL="285750" indent="-285750" algn="just">
              <a:buSzPts val="2000"/>
              <a:buFont typeface="Arial" panose="020B0604020202020204" pitchFamily="34" charset="0"/>
              <a:buChar char="•"/>
            </a:pPr>
            <a:r>
              <a:rPr lang="en-US" sz="1800" dirty="0">
                <a:solidFill>
                  <a:srgbClr val="000000"/>
                </a:solidFill>
                <a:latin typeface="Austin Web"/>
              </a:rPr>
              <a:t>All Instructions have </a:t>
            </a:r>
            <a:r>
              <a:rPr lang="en-US" sz="1800" b="1" dirty="0">
                <a:solidFill>
                  <a:srgbClr val="000000"/>
                </a:solidFill>
                <a:latin typeface="Austin Web"/>
              </a:rPr>
              <a:t>three</a:t>
            </a:r>
            <a:r>
              <a:rPr lang="en-US" sz="1800" dirty="0">
                <a:solidFill>
                  <a:srgbClr val="000000"/>
                </a:solidFill>
                <a:latin typeface="Austin Web"/>
              </a:rPr>
              <a:t> stages same</a:t>
            </a:r>
          </a:p>
          <a:p>
            <a:pPr marL="285750" lvl="5" indent="-285750" algn="just">
              <a:buSzPts val="2000"/>
              <a:buFont typeface="Arial" panose="020B0604020202020204" pitchFamily="34" charset="0"/>
              <a:buChar char="•"/>
            </a:pPr>
            <a:r>
              <a:rPr lang="en-US" sz="1800" dirty="0">
                <a:latin typeface="Austin Web"/>
              </a:rPr>
              <a:t>S</a:t>
            </a:r>
            <a:r>
              <a:rPr lang="en-US" sz="1800" dirty="0">
                <a:solidFill>
                  <a:srgbClr val="000000"/>
                </a:solidFill>
                <a:latin typeface="Austin Web"/>
              </a:rPr>
              <a:t>tage 0</a:t>
            </a:r>
          </a:p>
          <a:p>
            <a:pPr marL="342900" indent="-342900" algn="just">
              <a:buSzPts val="2000"/>
              <a:buFont typeface="Wingdings" panose="05000000000000000000" pitchFamily="2" charset="2"/>
              <a:buChar char="Ø"/>
            </a:pPr>
            <a:r>
              <a:rPr lang="en-US" sz="1800" dirty="0">
                <a:solidFill>
                  <a:srgbClr val="000000"/>
                </a:solidFill>
                <a:latin typeface="Austin Web"/>
              </a:rPr>
              <a:t>Put the PC onto the bus (pc_en)</a:t>
            </a:r>
          </a:p>
          <a:p>
            <a:pPr marL="342900" indent="-342900" algn="just">
              <a:buSzPts val="2000"/>
              <a:buFont typeface="Wingdings" panose="05000000000000000000" pitchFamily="2" charset="2"/>
              <a:buChar char="Ø"/>
            </a:pPr>
            <a:r>
              <a:rPr lang="en-US" sz="1800" dirty="0">
                <a:solidFill>
                  <a:srgbClr val="000000"/>
                </a:solidFill>
                <a:latin typeface="Austin Web"/>
              </a:rPr>
              <a:t>Load that value into the MAR (mar_load)</a:t>
            </a:r>
          </a:p>
          <a:p>
            <a:pPr marL="285750" indent="-285750" algn="just">
              <a:buSzPts val="2000"/>
              <a:buFont typeface="Arial" panose="020B0604020202020204" pitchFamily="34" charset="0"/>
              <a:buChar char="•"/>
            </a:pPr>
            <a:r>
              <a:rPr lang="en-US" sz="1800" dirty="0">
                <a:solidFill>
                  <a:srgbClr val="000000"/>
                </a:solidFill>
                <a:latin typeface="Austin Web"/>
              </a:rPr>
              <a:t>Stage 1</a:t>
            </a:r>
          </a:p>
          <a:p>
            <a:pPr marL="285750" indent="-285750" algn="just">
              <a:buSzPts val="2000"/>
              <a:buFont typeface="Wingdings" panose="05000000000000000000" pitchFamily="2" charset="2"/>
              <a:buChar char="Ø"/>
            </a:pPr>
            <a:r>
              <a:rPr lang="en-US" sz="1800" dirty="0">
                <a:solidFill>
                  <a:srgbClr val="000000"/>
                </a:solidFill>
                <a:latin typeface="Austin Web"/>
              </a:rPr>
              <a:t>Increment the PC (pc_inc)</a:t>
            </a:r>
          </a:p>
          <a:p>
            <a:pPr marL="285750" indent="-285750" algn="just">
              <a:buSzPts val="2000"/>
              <a:buFont typeface="Arial" panose="020B0604020202020204" pitchFamily="34" charset="0"/>
              <a:buChar char="•"/>
            </a:pPr>
            <a:r>
              <a:rPr lang="en-US" sz="1800" dirty="0">
                <a:solidFill>
                  <a:srgbClr val="000000"/>
                </a:solidFill>
                <a:latin typeface="Austin Web"/>
              </a:rPr>
              <a:t>Stage 2</a:t>
            </a:r>
          </a:p>
          <a:p>
            <a:pPr marL="285750" indent="-285750" algn="just">
              <a:buSzPts val="2000"/>
              <a:buFont typeface="Wingdings" panose="05000000000000000000" pitchFamily="2" charset="2"/>
              <a:buChar char="Ø"/>
            </a:pPr>
            <a:r>
              <a:rPr lang="en-US" sz="1800" dirty="0">
                <a:solidFill>
                  <a:srgbClr val="000000"/>
                </a:solidFill>
                <a:latin typeface="Austin Web"/>
              </a:rPr>
              <a:t>Put whatever is in memory at the MAR address onto the bus (mem_en)</a:t>
            </a:r>
          </a:p>
          <a:p>
            <a:pPr marL="285750" indent="-285750" algn="just">
              <a:buSzPts val="2000"/>
              <a:buFont typeface="Wingdings" panose="05000000000000000000" pitchFamily="2" charset="2"/>
              <a:buChar char="Ø"/>
            </a:pPr>
            <a:r>
              <a:rPr lang="en-US" sz="1800" dirty="0">
                <a:latin typeface="Austin Web"/>
              </a:rPr>
              <a:t>L</a:t>
            </a:r>
            <a:r>
              <a:rPr lang="en-US" sz="1800" dirty="0">
                <a:solidFill>
                  <a:srgbClr val="000000"/>
                </a:solidFill>
                <a:latin typeface="Austin Web"/>
              </a:rPr>
              <a:t>oad it into the IR (ir_load)</a:t>
            </a:r>
          </a:p>
          <a:p>
            <a:pPr algn="just">
              <a:buSzPts val="2000"/>
            </a:pPr>
            <a:endParaRPr lang="en-US" sz="1800" dirty="0">
              <a:solidFill>
                <a:srgbClr val="000000"/>
              </a:solidFill>
              <a:latin typeface="Austin Web"/>
            </a:endParaRPr>
          </a:p>
          <a:p>
            <a:pPr algn="just">
              <a:buSzPts val="2000"/>
            </a:pPr>
            <a:r>
              <a:rPr lang="en-US" sz="1800" dirty="0">
                <a:solidFill>
                  <a:srgbClr val="000000"/>
                </a:solidFill>
                <a:latin typeface="Austin Web"/>
              </a:rPr>
              <a:t>After the first </a:t>
            </a:r>
            <a:r>
              <a:rPr lang="en-US" sz="1800" b="1" dirty="0">
                <a:solidFill>
                  <a:srgbClr val="000000"/>
                </a:solidFill>
                <a:latin typeface="Austin Web"/>
              </a:rPr>
              <a:t>three</a:t>
            </a:r>
            <a:r>
              <a:rPr lang="en-US" sz="1800" dirty="0">
                <a:solidFill>
                  <a:srgbClr val="000000"/>
                </a:solidFill>
                <a:latin typeface="Austin Web"/>
              </a:rPr>
              <a:t> </a:t>
            </a:r>
            <a:r>
              <a:rPr lang="en-US" sz="1800" b="1" dirty="0">
                <a:solidFill>
                  <a:srgbClr val="000000"/>
                </a:solidFill>
                <a:latin typeface="Austin Web"/>
              </a:rPr>
              <a:t>stages</a:t>
            </a:r>
            <a:r>
              <a:rPr lang="en-US" sz="1800" dirty="0">
                <a:solidFill>
                  <a:srgbClr val="000000"/>
                </a:solidFill>
                <a:latin typeface="Austin Web"/>
              </a:rPr>
              <a:t>, the actions performed during the next three differ depending on the instruction, and some of the instructions do nothing at all.</a:t>
            </a:r>
          </a:p>
        </p:txBody>
      </p:sp>
    </p:spTree>
  </p:cSld>
  <p:clrMapOvr>
    <a:masterClrMapping/>
  </p:clrMapOvr>
  <p:transition>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colorTemperature colorTemp="6083"/>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3" name="Picture 2"/>
          <p:cNvPicPr>
            <a:picLocks noChangeAspect="1"/>
          </p:cNvPicPr>
          <p:nvPr/>
        </p:nvPicPr>
        <p:blipFill rotWithShape="1">
          <a:blip r:embed="rId4">
            <a:duotone>
              <a:prstClr val="black"/>
              <a:srgbClr val="00B050">
                <a:tint val="45000"/>
                <a:satMod val="400000"/>
              </a:srgbClr>
            </a:duotone>
            <a:extLst>
              <a:ext uri="{BEBA8EAE-BF5A-486C-A8C5-ECC9F3942E4B}">
                <a14:imgProps xmlns:a14="http://schemas.microsoft.com/office/drawing/2010/main">
                  <a14:imgLayer r:embed="rId5">
                    <a14:imgEffect>
                      <a14:backgroundRemoval t="0" b="58583" l="0" r="100000"/>
                    </a14:imgEffect>
                  </a14:imgLayer>
                </a14:imgProps>
              </a:ext>
              <a:ext uri="{28A0092B-C50C-407E-A947-70E740481C1C}">
                <a14:useLocalDpi xmlns:a14="http://schemas.microsoft.com/office/drawing/2010/main" val="0"/>
              </a:ext>
            </a:extLst>
          </a:blip>
          <a:srcRect b="65299"/>
          <a:stretch>
            <a:fillRect/>
          </a:stretch>
        </p:blipFill>
        <p:spPr>
          <a:xfrm rot="16200000">
            <a:off x="-2924064" y="2924064"/>
            <a:ext cx="6855130" cy="1006999"/>
          </a:xfrm>
          <a:prstGeom prst="rect">
            <a:avLst/>
          </a:prstGeom>
        </p:spPr>
      </p:pic>
      <p:sp>
        <p:nvSpPr>
          <p:cNvPr id="7" name="TextBox 6"/>
          <p:cNvSpPr txBox="1"/>
          <p:nvPr/>
        </p:nvSpPr>
        <p:spPr>
          <a:xfrm flipH="1">
            <a:off x="3268398" y="1186487"/>
            <a:ext cx="3977641" cy="584775"/>
          </a:xfrm>
          <a:prstGeom prst="rect">
            <a:avLst/>
          </a:prstGeom>
        </p:spPr>
        <p:txBody>
          <a:bodyPr wrap="square" rtlCol="0">
            <a:spAutoFit/>
          </a:bodyPr>
          <a:lstStyle/>
          <a:p>
            <a:pPr>
              <a:buClr>
                <a:schemeClr val="accent1"/>
              </a:buClr>
              <a:buSzPts val="2000"/>
            </a:pPr>
            <a:r>
              <a:rPr lang="en-US" sz="3200" b="1" dirty="0">
                <a:solidFill>
                  <a:srgbClr val="860000"/>
                </a:solidFill>
                <a:latin typeface="Austin Web"/>
                <a:sym typeface="Oswald"/>
              </a:rPr>
              <a:t>SAP-1 Operation</a:t>
            </a:r>
          </a:p>
        </p:txBody>
      </p:sp>
      <p:sp>
        <p:nvSpPr>
          <p:cNvPr id="8" name="TextBox 7"/>
          <p:cNvSpPr txBox="1"/>
          <p:nvPr/>
        </p:nvSpPr>
        <p:spPr>
          <a:xfrm>
            <a:off x="1443780" y="2483510"/>
            <a:ext cx="7626875" cy="2308324"/>
          </a:xfrm>
          <a:prstGeom prst="rect">
            <a:avLst/>
          </a:prstGeom>
          <a:noFill/>
        </p:spPr>
        <p:txBody>
          <a:bodyPr wrap="square" rtlCol="0">
            <a:spAutoFit/>
          </a:bodyPr>
          <a:lstStyle/>
          <a:p>
            <a:pPr marL="285750" indent="-285750" algn="just">
              <a:buSzPts val="2000"/>
              <a:buFont typeface="Arial" panose="020B0604020202020204" pitchFamily="34" charset="0"/>
              <a:buChar char="•"/>
            </a:pPr>
            <a:r>
              <a:rPr lang="en-US" sz="1800" dirty="0">
                <a:solidFill>
                  <a:srgbClr val="000000"/>
                </a:solidFill>
                <a:latin typeface="Austin Web"/>
              </a:rPr>
              <a:t>Stage 3</a:t>
            </a:r>
          </a:p>
          <a:p>
            <a:pPr marL="285750" indent="-285750" algn="just">
              <a:buSzPts val="2000"/>
              <a:buFont typeface="Wingdings" panose="05000000000000000000" pitchFamily="2" charset="2"/>
              <a:buChar char="Ø"/>
            </a:pPr>
            <a:r>
              <a:rPr lang="en-US" sz="1800" dirty="0">
                <a:solidFill>
                  <a:srgbClr val="000000"/>
                </a:solidFill>
                <a:latin typeface="Austin Web"/>
              </a:rPr>
              <a:t>Put the instruction operand onto the bus (ir_en)</a:t>
            </a:r>
          </a:p>
          <a:p>
            <a:pPr marL="285750" indent="-285750" algn="just">
              <a:buSzPts val="2000"/>
              <a:buFont typeface="Wingdings" panose="05000000000000000000" pitchFamily="2" charset="2"/>
              <a:buChar char="Ø"/>
            </a:pPr>
            <a:r>
              <a:rPr lang="en-US" sz="1800" dirty="0">
                <a:solidFill>
                  <a:srgbClr val="000000"/>
                </a:solidFill>
                <a:latin typeface="Austin Web"/>
              </a:rPr>
              <a:t>Load that value into the MAR (mar_load)</a:t>
            </a:r>
          </a:p>
          <a:p>
            <a:pPr marL="285750" indent="-285750" algn="just">
              <a:buSzPts val="2000"/>
              <a:buFont typeface="Arial" panose="020B0604020202020204" pitchFamily="34" charset="0"/>
              <a:buChar char="•"/>
            </a:pPr>
            <a:r>
              <a:rPr lang="en-US" sz="1800" dirty="0">
                <a:solidFill>
                  <a:srgbClr val="000000"/>
                </a:solidFill>
                <a:latin typeface="Austin Web"/>
              </a:rPr>
              <a:t>Stage 4</a:t>
            </a:r>
          </a:p>
          <a:p>
            <a:pPr marL="285750" indent="-285750" algn="just">
              <a:buSzPts val="2000"/>
              <a:buFont typeface="Wingdings" panose="05000000000000000000" pitchFamily="2" charset="2"/>
              <a:buChar char="Ø"/>
            </a:pPr>
            <a:r>
              <a:rPr lang="en-US" sz="1800" dirty="0">
                <a:solidFill>
                  <a:srgbClr val="000000"/>
                </a:solidFill>
                <a:latin typeface="Austin Web"/>
              </a:rPr>
              <a:t>Put whatever is in memory at the MAR address onto the bus (mem_en)</a:t>
            </a:r>
          </a:p>
          <a:p>
            <a:pPr marL="285750" indent="-285750" algn="just">
              <a:buSzPts val="2000"/>
              <a:buFont typeface="Wingdings" panose="05000000000000000000" pitchFamily="2" charset="2"/>
              <a:buChar char="Ø"/>
            </a:pPr>
            <a:r>
              <a:rPr lang="en-US" sz="1800" dirty="0">
                <a:solidFill>
                  <a:srgbClr val="000000"/>
                </a:solidFill>
                <a:latin typeface="Austin Web"/>
              </a:rPr>
              <a:t>Load that value into Register A (a_load)</a:t>
            </a:r>
          </a:p>
          <a:p>
            <a:pPr marL="285750" indent="-285750" algn="just">
              <a:buSzPts val="2000"/>
              <a:buFont typeface="Arial" panose="020B0604020202020204" pitchFamily="34" charset="0"/>
              <a:buChar char="•"/>
            </a:pPr>
            <a:r>
              <a:rPr lang="en-US" sz="1800" dirty="0">
                <a:solidFill>
                  <a:srgbClr val="000000"/>
                </a:solidFill>
                <a:latin typeface="Austin Web"/>
              </a:rPr>
              <a:t>Stage 5</a:t>
            </a:r>
          </a:p>
          <a:p>
            <a:pPr marL="285750" indent="-285750" algn="just">
              <a:buSzPts val="2000"/>
              <a:buFont typeface="Wingdings" panose="05000000000000000000" pitchFamily="2" charset="2"/>
              <a:buChar char="Ø"/>
            </a:pPr>
            <a:r>
              <a:rPr lang="en-US" sz="1800" dirty="0">
                <a:solidFill>
                  <a:srgbClr val="000000"/>
                </a:solidFill>
                <a:latin typeface="Austin Web"/>
              </a:rPr>
              <a:t>Idle</a:t>
            </a:r>
          </a:p>
        </p:txBody>
      </p:sp>
      <p:sp>
        <p:nvSpPr>
          <p:cNvPr id="5" name="TextBox 4">
            <a:extLst>
              <a:ext uri="{FF2B5EF4-FFF2-40B4-BE49-F238E27FC236}">
                <a16:creationId xmlns:a16="http://schemas.microsoft.com/office/drawing/2014/main" id="{3425B94D-3CA1-0CE8-C1AD-A52A91B19176}"/>
              </a:ext>
            </a:extLst>
          </p:cNvPr>
          <p:cNvSpPr txBox="1"/>
          <p:nvPr/>
        </p:nvSpPr>
        <p:spPr>
          <a:xfrm flipH="1">
            <a:off x="1492607" y="1916750"/>
            <a:ext cx="3977641" cy="461665"/>
          </a:xfrm>
          <a:prstGeom prst="rect">
            <a:avLst/>
          </a:prstGeom>
        </p:spPr>
        <p:txBody>
          <a:bodyPr wrap="square" rtlCol="0">
            <a:spAutoFit/>
          </a:bodyPr>
          <a:lstStyle/>
          <a:p>
            <a:pPr>
              <a:buClr>
                <a:schemeClr val="accent1"/>
              </a:buClr>
              <a:buSzPts val="2000"/>
            </a:pPr>
            <a:r>
              <a:rPr lang="en-US" sz="2400" b="1" dirty="0">
                <a:solidFill>
                  <a:srgbClr val="860000"/>
                </a:solidFill>
                <a:latin typeface="Austin Web"/>
                <a:sym typeface="Oswald"/>
              </a:rPr>
              <a:t>LDA Instruction:</a:t>
            </a:r>
            <a:endParaRPr lang="en-US" sz="3200" b="1" dirty="0">
              <a:solidFill>
                <a:srgbClr val="860000"/>
              </a:solidFill>
              <a:latin typeface="Austin Web"/>
              <a:sym typeface="Oswald"/>
            </a:endParaRPr>
          </a:p>
        </p:txBody>
      </p:sp>
    </p:spTree>
    <p:extLst>
      <p:ext uri="{BB962C8B-B14F-4D97-AF65-F5344CB8AC3E}">
        <p14:creationId xmlns:p14="http://schemas.microsoft.com/office/powerpoint/2010/main" val="2338647072"/>
      </p:ext>
    </p:extLst>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colorTemperature colorTemp="6083"/>
                    </a14:imgEffect>
                  </a14:imgLayer>
                </a14:imgProps>
              </a:ext>
              <a:ext uri="{28A0092B-C50C-407E-A947-70E740481C1C}">
                <a14:useLocalDpi xmlns:a14="http://schemas.microsoft.com/office/drawing/2010/main" val="0"/>
              </a:ext>
            </a:extLst>
          </a:blip>
          <a:stretch>
            <a:fillRect/>
          </a:stretch>
        </p:blipFill>
        <p:spPr>
          <a:xfrm>
            <a:off x="-7554" y="0"/>
            <a:ext cx="9144000" cy="6858000"/>
          </a:xfrm>
          <a:prstGeom prst="rect">
            <a:avLst/>
          </a:prstGeom>
        </p:spPr>
      </p:pic>
      <p:pic>
        <p:nvPicPr>
          <p:cNvPr id="3" name="Picture 2"/>
          <p:cNvPicPr>
            <a:picLocks noChangeAspect="1"/>
          </p:cNvPicPr>
          <p:nvPr/>
        </p:nvPicPr>
        <p:blipFill rotWithShape="1">
          <a:blip r:embed="rId4">
            <a:duotone>
              <a:prstClr val="black"/>
              <a:srgbClr val="00B050">
                <a:tint val="45000"/>
                <a:satMod val="400000"/>
              </a:srgbClr>
            </a:duotone>
            <a:extLst>
              <a:ext uri="{BEBA8EAE-BF5A-486C-A8C5-ECC9F3942E4B}">
                <a14:imgProps xmlns:a14="http://schemas.microsoft.com/office/drawing/2010/main">
                  <a14:imgLayer r:embed="rId5">
                    <a14:imgEffect>
                      <a14:backgroundRemoval t="0" b="58583" l="0" r="100000"/>
                    </a14:imgEffect>
                  </a14:imgLayer>
                </a14:imgProps>
              </a:ext>
              <a:ext uri="{28A0092B-C50C-407E-A947-70E740481C1C}">
                <a14:useLocalDpi xmlns:a14="http://schemas.microsoft.com/office/drawing/2010/main" val="0"/>
              </a:ext>
            </a:extLst>
          </a:blip>
          <a:srcRect b="65299"/>
          <a:stretch>
            <a:fillRect/>
          </a:stretch>
        </p:blipFill>
        <p:spPr>
          <a:xfrm rot="16200000">
            <a:off x="-2924064" y="2924065"/>
            <a:ext cx="6855130" cy="1006999"/>
          </a:xfrm>
          <a:prstGeom prst="rect">
            <a:avLst/>
          </a:prstGeom>
        </p:spPr>
      </p:pic>
      <p:sp>
        <p:nvSpPr>
          <p:cNvPr id="4" name="TextBox 3"/>
          <p:cNvSpPr txBox="1"/>
          <p:nvPr/>
        </p:nvSpPr>
        <p:spPr>
          <a:xfrm flipH="1">
            <a:off x="2442824" y="1186487"/>
            <a:ext cx="5257799" cy="584775"/>
          </a:xfrm>
          <a:prstGeom prst="rect">
            <a:avLst/>
          </a:prstGeom>
        </p:spPr>
        <p:txBody>
          <a:bodyPr wrap="square" rtlCol="0">
            <a:spAutoFit/>
          </a:bodyPr>
          <a:lstStyle/>
          <a:p>
            <a:pPr algn="ctr">
              <a:buClr>
                <a:schemeClr val="accent1"/>
              </a:buClr>
              <a:buSzPts val="2000"/>
            </a:pPr>
            <a:r>
              <a:rPr lang="en-US" sz="3200" b="1" dirty="0">
                <a:solidFill>
                  <a:srgbClr val="860000"/>
                </a:solidFill>
                <a:latin typeface="Austin Web"/>
                <a:sym typeface="Oswald"/>
              </a:rPr>
              <a:t>SAP-1:</a:t>
            </a:r>
          </a:p>
        </p:txBody>
      </p:sp>
      <p:sp>
        <p:nvSpPr>
          <p:cNvPr id="5" name="TextBox 4">
            <a:extLst>
              <a:ext uri="{FF2B5EF4-FFF2-40B4-BE49-F238E27FC236}">
                <a16:creationId xmlns:a16="http://schemas.microsoft.com/office/drawing/2014/main" id="{DFD619D3-AC27-5AD6-694A-5C580E755434}"/>
              </a:ext>
            </a:extLst>
          </p:cNvPr>
          <p:cNvSpPr txBox="1"/>
          <p:nvPr/>
        </p:nvSpPr>
        <p:spPr>
          <a:xfrm>
            <a:off x="1768782" y="1970425"/>
            <a:ext cx="6762570" cy="3139321"/>
          </a:xfrm>
          <a:prstGeom prst="rect">
            <a:avLst/>
          </a:prstGeom>
          <a:noFill/>
        </p:spPr>
        <p:txBody>
          <a:bodyPr wrap="square" rtlCol="0">
            <a:spAutoFit/>
          </a:bodyPr>
          <a:lstStyle/>
          <a:p>
            <a:pPr marL="285750" indent="-285750" algn="just">
              <a:buSzPct val="150000"/>
              <a:buFont typeface="Arial" panose="020B0604020202020204" pitchFamily="34" charset="0"/>
              <a:buChar char="•"/>
            </a:pPr>
            <a:r>
              <a:rPr lang="en-US" sz="1800" dirty="0">
                <a:latin typeface="Austin Web"/>
              </a:rPr>
              <a:t>The SAP-1 (Simple As Possible-1) serves as an entry-level model for understanding fundamental concepts of computer architecture. </a:t>
            </a:r>
          </a:p>
          <a:p>
            <a:pPr marL="285750" indent="-285750" algn="just">
              <a:buSzPct val="150000"/>
              <a:buFont typeface="Arial" panose="020B0604020202020204" pitchFamily="34" charset="0"/>
              <a:buChar char="•"/>
            </a:pPr>
            <a:endParaRPr lang="en-US" sz="1800" dirty="0">
              <a:latin typeface="Austin Web"/>
            </a:endParaRPr>
          </a:p>
          <a:p>
            <a:pPr marL="285750" indent="-285750" algn="just">
              <a:buSzPct val="150000"/>
              <a:buFont typeface="Arial" panose="020B0604020202020204" pitchFamily="34" charset="0"/>
              <a:buChar char="•"/>
            </a:pPr>
            <a:r>
              <a:rPr lang="en-US" sz="1800" dirty="0">
                <a:latin typeface="Austin Web"/>
              </a:rPr>
              <a:t>It consists of various modules, including a clock, program counter, registers, adder, memory, instruction register, bus, and controller. </a:t>
            </a:r>
          </a:p>
          <a:p>
            <a:pPr marL="285750" indent="-285750" algn="just">
              <a:buSzPct val="150000"/>
              <a:buFont typeface="Arial" panose="020B0604020202020204" pitchFamily="34" charset="0"/>
              <a:buChar char="•"/>
            </a:pPr>
            <a:endParaRPr lang="en-US" sz="1800" dirty="0">
              <a:latin typeface="Austin Web"/>
            </a:endParaRPr>
          </a:p>
          <a:p>
            <a:pPr marL="285750" indent="-285750" algn="just">
              <a:buSzPct val="150000"/>
              <a:buFont typeface="Arial" panose="020B0604020202020204" pitchFamily="34" charset="0"/>
              <a:buChar char="•"/>
            </a:pPr>
            <a:r>
              <a:rPr lang="en-US" sz="1800" dirty="0">
                <a:latin typeface="Austin Web"/>
              </a:rPr>
              <a:t>It provides a hands-on approach to learning the principles of computer organization and operation. </a:t>
            </a:r>
          </a:p>
          <a:p>
            <a:pPr marL="285750" indent="-285750" algn="just">
              <a:buSzPct val="150000"/>
              <a:buFont typeface="Arial" panose="020B0604020202020204" pitchFamily="34" charset="0"/>
              <a:buChar char="•"/>
            </a:pPr>
            <a:endParaRPr lang="en-US" sz="1800" dirty="0">
              <a:latin typeface="Austin Web"/>
            </a:endParaRPr>
          </a:p>
          <a:p>
            <a:pPr marL="285750" indent="-285750" algn="just">
              <a:buSzPct val="150000"/>
              <a:buFont typeface="Arial" panose="020B0604020202020204" pitchFamily="34" charset="0"/>
              <a:buChar char="•"/>
            </a:pPr>
            <a:r>
              <a:rPr lang="en-US" sz="1800" dirty="0">
                <a:latin typeface="Austin Web"/>
              </a:rPr>
              <a:t>This project is made with the help of Austin </a:t>
            </a:r>
            <a:r>
              <a:rPr lang="en-US" sz="1800" dirty="0" err="1">
                <a:latin typeface="Austin Web"/>
              </a:rPr>
              <a:t>Morlan</a:t>
            </a:r>
            <a:r>
              <a:rPr lang="en-US" sz="1800" dirty="0">
                <a:latin typeface="Austin Web"/>
              </a:rPr>
              <a:t>, you can check out his project in website given in references section [1].</a:t>
            </a:r>
          </a:p>
        </p:txBody>
      </p:sp>
    </p:spTree>
  </p:cSld>
  <p:clrMapOvr>
    <a:masterClrMapping/>
  </p:clrMapOvr>
  <p:transition>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colorTemperature colorTemp="6083"/>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3" name="Picture 2"/>
          <p:cNvPicPr>
            <a:picLocks noChangeAspect="1"/>
          </p:cNvPicPr>
          <p:nvPr/>
        </p:nvPicPr>
        <p:blipFill rotWithShape="1">
          <a:blip r:embed="rId4">
            <a:duotone>
              <a:prstClr val="black"/>
              <a:srgbClr val="00B050">
                <a:tint val="45000"/>
                <a:satMod val="400000"/>
              </a:srgbClr>
            </a:duotone>
            <a:extLst>
              <a:ext uri="{BEBA8EAE-BF5A-486C-A8C5-ECC9F3942E4B}">
                <a14:imgProps xmlns:a14="http://schemas.microsoft.com/office/drawing/2010/main">
                  <a14:imgLayer r:embed="rId5">
                    <a14:imgEffect>
                      <a14:backgroundRemoval t="0" b="58583" l="0" r="100000"/>
                    </a14:imgEffect>
                  </a14:imgLayer>
                </a14:imgProps>
              </a:ext>
              <a:ext uri="{28A0092B-C50C-407E-A947-70E740481C1C}">
                <a14:useLocalDpi xmlns:a14="http://schemas.microsoft.com/office/drawing/2010/main" val="0"/>
              </a:ext>
            </a:extLst>
          </a:blip>
          <a:srcRect b="65299"/>
          <a:stretch>
            <a:fillRect/>
          </a:stretch>
        </p:blipFill>
        <p:spPr>
          <a:xfrm rot="16200000">
            <a:off x="-2924064" y="2924064"/>
            <a:ext cx="6855130" cy="1006999"/>
          </a:xfrm>
          <a:prstGeom prst="rect">
            <a:avLst/>
          </a:prstGeom>
        </p:spPr>
      </p:pic>
      <p:sp>
        <p:nvSpPr>
          <p:cNvPr id="7" name="TextBox 6"/>
          <p:cNvSpPr txBox="1"/>
          <p:nvPr/>
        </p:nvSpPr>
        <p:spPr>
          <a:xfrm flipH="1">
            <a:off x="3268398" y="1186487"/>
            <a:ext cx="3977641" cy="584775"/>
          </a:xfrm>
          <a:prstGeom prst="rect">
            <a:avLst/>
          </a:prstGeom>
        </p:spPr>
        <p:txBody>
          <a:bodyPr wrap="square" rtlCol="0">
            <a:spAutoFit/>
          </a:bodyPr>
          <a:lstStyle/>
          <a:p>
            <a:pPr>
              <a:buClr>
                <a:schemeClr val="accent1"/>
              </a:buClr>
              <a:buSzPts val="2000"/>
            </a:pPr>
            <a:r>
              <a:rPr lang="en-US" sz="3200" b="1" dirty="0">
                <a:solidFill>
                  <a:srgbClr val="860000"/>
                </a:solidFill>
                <a:latin typeface="Austin Web"/>
                <a:sym typeface="Oswald"/>
              </a:rPr>
              <a:t>SAP-1 Operation</a:t>
            </a:r>
          </a:p>
        </p:txBody>
      </p:sp>
      <p:sp>
        <p:nvSpPr>
          <p:cNvPr id="8" name="TextBox 7"/>
          <p:cNvSpPr txBox="1"/>
          <p:nvPr/>
        </p:nvSpPr>
        <p:spPr>
          <a:xfrm>
            <a:off x="1443780" y="2483510"/>
            <a:ext cx="7626875" cy="2585323"/>
          </a:xfrm>
          <a:prstGeom prst="rect">
            <a:avLst/>
          </a:prstGeom>
          <a:noFill/>
        </p:spPr>
        <p:txBody>
          <a:bodyPr wrap="square" rtlCol="0">
            <a:spAutoFit/>
          </a:bodyPr>
          <a:lstStyle/>
          <a:p>
            <a:pPr marL="285750" indent="-285750" algn="just">
              <a:buSzPts val="2000"/>
              <a:buFont typeface="Arial" panose="020B0604020202020204" pitchFamily="34" charset="0"/>
              <a:buChar char="•"/>
            </a:pPr>
            <a:r>
              <a:rPr lang="en-US" sz="1800" dirty="0">
                <a:solidFill>
                  <a:srgbClr val="000000"/>
                </a:solidFill>
                <a:latin typeface="Austin Web"/>
              </a:rPr>
              <a:t>Stage 3</a:t>
            </a:r>
          </a:p>
          <a:p>
            <a:pPr marL="285750" indent="-285750" algn="just">
              <a:buSzPts val="2000"/>
              <a:buFont typeface="Wingdings" panose="05000000000000000000" pitchFamily="2" charset="2"/>
              <a:buChar char="Ø"/>
            </a:pPr>
            <a:r>
              <a:rPr lang="en-US" sz="1800" dirty="0">
                <a:solidFill>
                  <a:srgbClr val="000000"/>
                </a:solidFill>
                <a:latin typeface="Austin Web"/>
              </a:rPr>
              <a:t>Put the instruction operand onto the bus (ir_en)</a:t>
            </a:r>
          </a:p>
          <a:p>
            <a:pPr marL="285750" indent="-285750" algn="just">
              <a:buSzPts val="2000"/>
              <a:buFont typeface="Wingdings" panose="05000000000000000000" pitchFamily="2" charset="2"/>
              <a:buChar char="Ø"/>
            </a:pPr>
            <a:r>
              <a:rPr lang="en-US" sz="1800" dirty="0">
                <a:solidFill>
                  <a:srgbClr val="000000"/>
                </a:solidFill>
                <a:latin typeface="Austin Web"/>
              </a:rPr>
              <a:t>Load that value into the MAR (mar_load)</a:t>
            </a:r>
          </a:p>
          <a:p>
            <a:pPr marL="285750" indent="-285750" algn="just">
              <a:buSzPts val="2000"/>
              <a:buFont typeface="Arial" panose="020B0604020202020204" pitchFamily="34" charset="0"/>
              <a:buChar char="•"/>
            </a:pPr>
            <a:r>
              <a:rPr lang="en-US" sz="1800" dirty="0">
                <a:solidFill>
                  <a:srgbClr val="000000"/>
                </a:solidFill>
                <a:latin typeface="Austin Web"/>
              </a:rPr>
              <a:t>Stage 4</a:t>
            </a:r>
          </a:p>
          <a:p>
            <a:pPr marL="285750" indent="-285750" algn="just">
              <a:buSzPts val="2000"/>
              <a:buFont typeface="Wingdings" panose="05000000000000000000" pitchFamily="2" charset="2"/>
              <a:buChar char="Ø"/>
            </a:pPr>
            <a:r>
              <a:rPr lang="en-US" sz="1800" dirty="0">
                <a:solidFill>
                  <a:srgbClr val="000000"/>
                </a:solidFill>
                <a:latin typeface="Austin Web"/>
              </a:rPr>
              <a:t>Put whatever is in memory at the MAR address onto the bus (mem_en)</a:t>
            </a:r>
          </a:p>
          <a:p>
            <a:pPr marL="285750" indent="-285750" algn="just">
              <a:buSzPts val="2000"/>
              <a:buFont typeface="Wingdings" panose="05000000000000000000" pitchFamily="2" charset="2"/>
              <a:buChar char="Ø"/>
            </a:pPr>
            <a:r>
              <a:rPr lang="en-US" sz="1800" dirty="0">
                <a:solidFill>
                  <a:srgbClr val="000000"/>
                </a:solidFill>
                <a:latin typeface="Austin Web"/>
              </a:rPr>
              <a:t>Load that value into Register B (b_load)</a:t>
            </a:r>
          </a:p>
          <a:p>
            <a:pPr marL="285750" indent="-285750" algn="just">
              <a:buSzPts val="2000"/>
              <a:buFont typeface="Arial" panose="020B0604020202020204" pitchFamily="34" charset="0"/>
              <a:buChar char="•"/>
            </a:pPr>
            <a:r>
              <a:rPr lang="en-US" sz="1800" dirty="0">
                <a:solidFill>
                  <a:srgbClr val="000000"/>
                </a:solidFill>
                <a:latin typeface="Austin Web"/>
              </a:rPr>
              <a:t>Stage 5</a:t>
            </a:r>
          </a:p>
          <a:p>
            <a:pPr marL="285750" indent="-285750" algn="just">
              <a:buSzPts val="2000"/>
              <a:buFont typeface="Wingdings" panose="05000000000000000000" pitchFamily="2" charset="2"/>
              <a:buChar char="Ø"/>
            </a:pPr>
            <a:r>
              <a:rPr lang="en-US" sz="1800" dirty="0">
                <a:solidFill>
                  <a:srgbClr val="000000"/>
                </a:solidFill>
                <a:latin typeface="Austin Web"/>
              </a:rPr>
              <a:t>Put the value in the adder onto the bus (adder_en)</a:t>
            </a:r>
          </a:p>
          <a:p>
            <a:pPr marL="285750" indent="-285750" algn="just">
              <a:buSzPts val="2000"/>
              <a:buFont typeface="Wingdings" panose="05000000000000000000" pitchFamily="2" charset="2"/>
              <a:buChar char="Ø"/>
            </a:pPr>
            <a:r>
              <a:rPr lang="en-US" sz="1800" dirty="0">
                <a:solidFill>
                  <a:srgbClr val="000000"/>
                </a:solidFill>
                <a:latin typeface="Austin Web"/>
              </a:rPr>
              <a:t>Load that value into Register A (a_load)</a:t>
            </a:r>
          </a:p>
        </p:txBody>
      </p:sp>
      <p:sp>
        <p:nvSpPr>
          <p:cNvPr id="5" name="TextBox 4">
            <a:extLst>
              <a:ext uri="{FF2B5EF4-FFF2-40B4-BE49-F238E27FC236}">
                <a16:creationId xmlns:a16="http://schemas.microsoft.com/office/drawing/2014/main" id="{3425B94D-3CA1-0CE8-C1AD-A52A91B19176}"/>
              </a:ext>
            </a:extLst>
          </p:cNvPr>
          <p:cNvSpPr txBox="1"/>
          <p:nvPr/>
        </p:nvSpPr>
        <p:spPr>
          <a:xfrm flipH="1">
            <a:off x="1492607" y="1916750"/>
            <a:ext cx="3977641" cy="461665"/>
          </a:xfrm>
          <a:prstGeom prst="rect">
            <a:avLst/>
          </a:prstGeom>
        </p:spPr>
        <p:txBody>
          <a:bodyPr wrap="square" rtlCol="0">
            <a:spAutoFit/>
          </a:bodyPr>
          <a:lstStyle/>
          <a:p>
            <a:pPr>
              <a:buClr>
                <a:schemeClr val="accent1"/>
              </a:buClr>
              <a:buSzPts val="2000"/>
            </a:pPr>
            <a:r>
              <a:rPr lang="en-US" sz="2400" b="1" dirty="0">
                <a:solidFill>
                  <a:srgbClr val="860000"/>
                </a:solidFill>
                <a:latin typeface="Austin Web"/>
                <a:sym typeface="Oswald"/>
              </a:rPr>
              <a:t>ADD Instruction:</a:t>
            </a:r>
            <a:endParaRPr lang="en-US" sz="3200" b="1" dirty="0">
              <a:solidFill>
                <a:srgbClr val="860000"/>
              </a:solidFill>
              <a:latin typeface="Austin Web"/>
              <a:sym typeface="Oswald"/>
            </a:endParaRPr>
          </a:p>
        </p:txBody>
      </p:sp>
    </p:spTree>
    <p:extLst>
      <p:ext uri="{BB962C8B-B14F-4D97-AF65-F5344CB8AC3E}">
        <p14:creationId xmlns:p14="http://schemas.microsoft.com/office/powerpoint/2010/main" val="3961473978"/>
      </p:ext>
    </p:extLst>
  </p:cSld>
  <p:clrMapOvr>
    <a:masterClrMapping/>
  </p:clrMapOvr>
  <p:transition>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colorTemperature colorTemp="6083"/>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3" name="Picture 2"/>
          <p:cNvPicPr>
            <a:picLocks noChangeAspect="1"/>
          </p:cNvPicPr>
          <p:nvPr/>
        </p:nvPicPr>
        <p:blipFill rotWithShape="1">
          <a:blip r:embed="rId4">
            <a:duotone>
              <a:prstClr val="black"/>
              <a:srgbClr val="00B050">
                <a:tint val="45000"/>
                <a:satMod val="400000"/>
              </a:srgbClr>
            </a:duotone>
            <a:extLst>
              <a:ext uri="{BEBA8EAE-BF5A-486C-A8C5-ECC9F3942E4B}">
                <a14:imgProps xmlns:a14="http://schemas.microsoft.com/office/drawing/2010/main">
                  <a14:imgLayer r:embed="rId5">
                    <a14:imgEffect>
                      <a14:backgroundRemoval t="0" b="58583" l="0" r="100000"/>
                    </a14:imgEffect>
                  </a14:imgLayer>
                </a14:imgProps>
              </a:ext>
              <a:ext uri="{28A0092B-C50C-407E-A947-70E740481C1C}">
                <a14:useLocalDpi xmlns:a14="http://schemas.microsoft.com/office/drawing/2010/main" val="0"/>
              </a:ext>
            </a:extLst>
          </a:blip>
          <a:srcRect b="65299"/>
          <a:stretch>
            <a:fillRect/>
          </a:stretch>
        </p:blipFill>
        <p:spPr>
          <a:xfrm rot="16200000">
            <a:off x="-2924064" y="2924064"/>
            <a:ext cx="6855130" cy="1006999"/>
          </a:xfrm>
          <a:prstGeom prst="rect">
            <a:avLst/>
          </a:prstGeom>
        </p:spPr>
      </p:pic>
      <p:sp>
        <p:nvSpPr>
          <p:cNvPr id="7" name="TextBox 6"/>
          <p:cNvSpPr txBox="1"/>
          <p:nvPr/>
        </p:nvSpPr>
        <p:spPr>
          <a:xfrm flipH="1">
            <a:off x="3268398" y="1186487"/>
            <a:ext cx="3977641" cy="584775"/>
          </a:xfrm>
          <a:prstGeom prst="rect">
            <a:avLst/>
          </a:prstGeom>
        </p:spPr>
        <p:txBody>
          <a:bodyPr wrap="square" rtlCol="0">
            <a:spAutoFit/>
          </a:bodyPr>
          <a:lstStyle/>
          <a:p>
            <a:pPr>
              <a:buClr>
                <a:schemeClr val="accent1"/>
              </a:buClr>
              <a:buSzPts val="2000"/>
            </a:pPr>
            <a:r>
              <a:rPr lang="en-US" sz="3200" b="1" dirty="0">
                <a:solidFill>
                  <a:srgbClr val="860000"/>
                </a:solidFill>
                <a:latin typeface="Austin Web"/>
                <a:sym typeface="Oswald"/>
              </a:rPr>
              <a:t>SAP-1 Operation</a:t>
            </a:r>
          </a:p>
        </p:txBody>
      </p:sp>
      <p:sp>
        <p:nvSpPr>
          <p:cNvPr id="8" name="TextBox 7"/>
          <p:cNvSpPr txBox="1"/>
          <p:nvPr/>
        </p:nvSpPr>
        <p:spPr>
          <a:xfrm>
            <a:off x="1443780" y="2483510"/>
            <a:ext cx="7626875" cy="2862322"/>
          </a:xfrm>
          <a:prstGeom prst="rect">
            <a:avLst/>
          </a:prstGeom>
          <a:noFill/>
        </p:spPr>
        <p:txBody>
          <a:bodyPr wrap="square" rtlCol="0">
            <a:spAutoFit/>
          </a:bodyPr>
          <a:lstStyle/>
          <a:p>
            <a:pPr marL="285750" indent="-285750" algn="just">
              <a:buSzPts val="2000"/>
              <a:buFont typeface="Arial" panose="020B0604020202020204" pitchFamily="34" charset="0"/>
              <a:buChar char="•"/>
            </a:pPr>
            <a:r>
              <a:rPr lang="en-US" sz="1800" dirty="0">
                <a:solidFill>
                  <a:srgbClr val="000000"/>
                </a:solidFill>
                <a:latin typeface="Austin Web"/>
              </a:rPr>
              <a:t>Stage 3</a:t>
            </a:r>
          </a:p>
          <a:p>
            <a:pPr marL="285750" indent="-285750" algn="just">
              <a:buSzPts val="2000"/>
              <a:buFont typeface="Wingdings" panose="05000000000000000000" pitchFamily="2" charset="2"/>
              <a:buChar char="Ø"/>
            </a:pPr>
            <a:r>
              <a:rPr lang="en-US" sz="1800" dirty="0">
                <a:solidFill>
                  <a:srgbClr val="000000"/>
                </a:solidFill>
                <a:latin typeface="Austin Web"/>
              </a:rPr>
              <a:t>Put the instruction operand onto the bus (ir_en)</a:t>
            </a:r>
          </a:p>
          <a:p>
            <a:pPr marL="285750" indent="-285750" algn="just">
              <a:buSzPts val="2000"/>
              <a:buFont typeface="Wingdings" panose="05000000000000000000" pitchFamily="2" charset="2"/>
              <a:buChar char="Ø"/>
            </a:pPr>
            <a:r>
              <a:rPr lang="en-US" sz="1800" dirty="0">
                <a:solidFill>
                  <a:srgbClr val="000000"/>
                </a:solidFill>
                <a:latin typeface="Austin Web"/>
              </a:rPr>
              <a:t>Load that value into the MAR (mar_load)</a:t>
            </a:r>
          </a:p>
          <a:p>
            <a:pPr marL="285750" indent="-285750" algn="just">
              <a:buSzPts val="2000"/>
              <a:buFont typeface="Arial" panose="020B0604020202020204" pitchFamily="34" charset="0"/>
              <a:buChar char="•"/>
            </a:pPr>
            <a:r>
              <a:rPr lang="en-US" sz="1800" dirty="0">
                <a:solidFill>
                  <a:srgbClr val="000000"/>
                </a:solidFill>
                <a:latin typeface="Austin Web"/>
              </a:rPr>
              <a:t>Stage 4</a:t>
            </a:r>
          </a:p>
          <a:p>
            <a:pPr marL="285750" indent="-285750" algn="just">
              <a:buSzPts val="2000"/>
              <a:buFont typeface="Wingdings" panose="05000000000000000000" pitchFamily="2" charset="2"/>
              <a:buChar char="Ø"/>
            </a:pPr>
            <a:r>
              <a:rPr lang="en-US" sz="1800" dirty="0">
                <a:solidFill>
                  <a:srgbClr val="000000"/>
                </a:solidFill>
                <a:latin typeface="Austin Web"/>
              </a:rPr>
              <a:t>Put whatever is in memory at the MAR address onto the bus (mem_en)</a:t>
            </a:r>
          </a:p>
          <a:p>
            <a:pPr marL="285750" indent="-285750" algn="just">
              <a:buSzPts val="2000"/>
              <a:buFont typeface="Wingdings" panose="05000000000000000000" pitchFamily="2" charset="2"/>
              <a:buChar char="Ø"/>
            </a:pPr>
            <a:r>
              <a:rPr lang="en-US" sz="1800" dirty="0">
                <a:solidFill>
                  <a:srgbClr val="000000"/>
                </a:solidFill>
                <a:latin typeface="Austin Web"/>
              </a:rPr>
              <a:t>Load that value into Register B (b_load)</a:t>
            </a:r>
          </a:p>
          <a:p>
            <a:pPr marL="285750" indent="-285750" algn="just">
              <a:buSzPts val="2000"/>
              <a:buFont typeface="Arial" panose="020B0604020202020204" pitchFamily="34" charset="0"/>
              <a:buChar char="•"/>
            </a:pPr>
            <a:r>
              <a:rPr lang="en-US" sz="1800" dirty="0">
                <a:solidFill>
                  <a:srgbClr val="000000"/>
                </a:solidFill>
                <a:latin typeface="Austin Web"/>
              </a:rPr>
              <a:t>Stage 5</a:t>
            </a:r>
          </a:p>
          <a:p>
            <a:pPr marL="285750" indent="-285750" algn="just">
              <a:buSzPts val="2000"/>
              <a:buFont typeface="Wingdings" panose="05000000000000000000" pitchFamily="2" charset="2"/>
              <a:buChar char="Ø"/>
            </a:pPr>
            <a:r>
              <a:rPr lang="en-US" sz="1800" dirty="0">
                <a:solidFill>
                  <a:srgbClr val="000000"/>
                </a:solidFill>
                <a:latin typeface="Austin Web"/>
              </a:rPr>
              <a:t>Do subtraction rather than addition (adder_sub)</a:t>
            </a:r>
          </a:p>
          <a:p>
            <a:pPr marL="285750" indent="-285750" algn="just">
              <a:buSzPts val="2000"/>
              <a:buFont typeface="Wingdings" panose="05000000000000000000" pitchFamily="2" charset="2"/>
              <a:buChar char="Ø"/>
            </a:pPr>
            <a:r>
              <a:rPr lang="en-US" sz="1800" dirty="0">
                <a:solidFill>
                  <a:srgbClr val="000000"/>
                </a:solidFill>
                <a:latin typeface="Austin Web"/>
              </a:rPr>
              <a:t>Put the value in the adder onto the bus (adder_en)</a:t>
            </a:r>
          </a:p>
          <a:p>
            <a:pPr marL="285750" indent="-285750" algn="just">
              <a:buSzPts val="2000"/>
              <a:buFont typeface="Wingdings" panose="05000000000000000000" pitchFamily="2" charset="2"/>
              <a:buChar char="Ø"/>
            </a:pPr>
            <a:r>
              <a:rPr lang="en-US" sz="1800" dirty="0">
                <a:solidFill>
                  <a:srgbClr val="000000"/>
                </a:solidFill>
                <a:latin typeface="Austin Web"/>
              </a:rPr>
              <a:t>Load that value into Register A (a_load)</a:t>
            </a:r>
          </a:p>
        </p:txBody>
      </p:sp>
      <p:sp>
        <p:nvSpPr>
          <p:cNvPr id="5" name="TextBox 4">
            <a:extLst>
              <a:ext uri="{FF2B5EF4-FFF2-40B4-BE49-F238E27FC236}">
                <a16:creationId xmlns:a16="http://schemas.microsoft.com/office/drawing/2014/main" id="{3425B94D-3CA1-0CE8-C1AD-A52A91B19176}"/>
              </a:ext>
            </a:extLst>
          </p:cNvPr>
          <p:cNvSpPr txBox="1"/>
          <p:nvPr/>
        </p:nvSpPr>
        <p:spPr>
          <a:xfrm flipH="1">
            <a:off x="1492607" y="1916750"/>
            <a:ext cx="3977641" cy="461665"/>
          </a:xfrm>
          <a:prstGeom prst="rect">
            <a:avLst/>
          </a:prstGeom>
        </p:spPr>
        <p:txBody>
          <a:bodyPr wrap="square" rtlCol="0">
            <a:spAutoFit/>
          </a:bodyPr>
          <a:lstStyle/>
          <a:p>
            <a:pPr>
              <a:buClr>
                <a:schemeClr val="accent1"/>
              </a:buClr>
              <a:buSzPts val="2000"/>
            </a:pPr>
            <a:r>
              <a:rPr lang="en-US" sz="2400" b="1" dirty="0">
                <a:solidFill>
                  <a:srgbClr val="860000"/>
                </a:solidFill>
                <a:latin typeface="Austin Web"/>
                <a:sym typeface="Oswald"/>
              </a:rPr>
              <a:t>SUB Instruction:</a:t>
            </a:r>
            <a:endParaRPr lang="en-US" sz="3200" b="1" dirty="0">
              <a:solidFill>
                <a:srgbClr val="860000"/>
              </a:solidFill>
              <a:latin typeface="Austin Web"/>
              <a:sym typeface="Oswald"/>
            </a:endParaRPr>
          </a:p>
        </p:txBody>
      </p:sp>
    </p:spTree>
    <p:extLst>
      <p:ext uri="{BB962C8B-B14F-4D97-AF65-F5344CB8AC3E}">
        <p14:creationId xmlns:p14="http://schemas.microsoft.com/office/powerpoint/2010/main" val="1945176773"/>
      </p:ext>
    </p:extLst>
  </p:cSld>
  <p:clrMapOvr>
    <a:masterClrMapping/>
  </p:clrMapOvr>
  <p:transition>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colorTemperature colorTemp="6083"/>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3" name="Picture 2"/>
          <p:cNvPicPr>
            <a:picLocks noChangeAspect="1"/>
          </p:cNvPicPr>
          <p:nvPr/>
        </p:nvPicPr>
        <p:blipFill rotWithShape="1">
          <a:blip r:embed="rId4">
            <a:duotone>
              <a:prstClr val="black"/>
              <a:srgbClr val="00B050">
                <a:tint val="45000"/>
                <a:satMod val="400000"/>
              </a:srgbClr>
            </a:duotone>
            <a:extLst>
              <a:ext uri="{BEBA8EAE-BF5A-486C-A8C5-ECC9F3942E4B}">
                <a14:imgProps xmlns:a14="http://schemas.microsoft.com/office/drawing/2010/main">
                  <a14:imgLayer r:embed="rId5">
                    <a14:imgEffect>
                      <a14:backgroundRemoval t="0" b="58583" l="0" r="100000"/>
                    </a14:imgEffect>
                  </a14:imgLayer>
                </a14:imgProps>
              </a:ext>
              <a:ext uri="{28A0092B-C50C-407E-A947-70E740481C1C}">
                <a14:useLocalDpi xmlns:a14="http://schemas.microsoft.com/office/drawing/2010/main" val="0"/>
              </a:ext>
            </a:extLst>
          </a:blip>
          <a:srcRect b="65299"/>
          <a:stretch>
            <a:fillRect/>
          </a:stretch>
        </p:blipFill>
        <p:spPr>
          <a:xfrm rot="16200000">
            <a:off x="-2924064" y="2924064"/>
            <a:ext cx="6855130" cy="1006999"/>
          </a:xfrm>
          <a:prstGeom prst="rect">
            <a:avLst/>
          </a:prstGeom>
        </p:spPr>
      </p:pic>
      <p:sp>
        <p:nvSpPr>
          <p:cNvPr id="7" name="TextBox 6"/>
          <p:cNvSpPr txBox="1"/>
          <p:nvPr/>
        </p:nvSpPr>
        <p:spPr>
          <a:xfrm flipH="1">
            <a:off x="3268398" y="1186487"/>
            <a:ext cx="3977641" cy="584775"/>
          </a:xfrm>
          <a:prstGeom prst="rect">
            <a:avLst/>
          </a:prstGeom>
        </p:spPr>
        <p:txBody>
          <a:bodyPr wrap="square" rtlCol="0">
            <a:spAutoFit/>
          </a:bodyPr>
          <a:lstStyle/>
          <a:p>
            <a:pPr>
              <a:buClr>
                <a:schemeClr val="accent1"/>
              </a:buClr>
              <a:buSzPts val="2000"/>
            </a:pPr>
            <a:r>
              <a:rPr lang="en-US" sz="3200" b="1" dirty="0">
                <a:solidFill>
                  <a:srgbClr val="860000"/>
                </a:solidFill>
                <a:latin typeface="Austin Web"/>
                <a:sym typeface="Oswald"/>
              </a:rPr>
              <a:t>SAP-1 Operation</a:t>
            </a:r>
          </a:p>
        </p:txBody>
      </p:sp>
      <p:sp>
        <p:nvSpPr>
          <p:cNvPr id="8" name="TextBox 7"/>
          <p:cNvSpPr txBox="1"/>
          <p:nvPr/>
        </p:nvSpPr>
        <p:spPr>
          <a:xfrm>
            <a:off x="1443780" y="2483510"/>
            <a:ext cx="7626875" cy="1754326"/>
          </a:xfrm>
          <a:prstGeom prst="rect">
            <a:avLst/>
          </a:prstGeom>
          <a:noFill/>
        </p:spPr>
        <p:txBody>
          <a:bodyPr wrap="square" rtlCol="0">
            <a:spAutoFit/>
          </a:bodyPr>
          <a:lstStyle/>
          <a:p>
            <a:pPr marL="285750" indent="-285750" algn="just">
              <a:buSzPts val="2000"/>
              <a:buFont typeface="Arial" panose="020B0604020202020204" pitchFamily="34" charset="0"/>
              <a:buChar char="•"/>
            </a:pPr>
            <a:r>
              <a:rPr lang="en-US" sz="1800" dirty="0">
                <a:solidFill>
                  <a:srgbClr val="000000"/>
                </a:solidFill>
                <a:latin typeface="Austin Web"/>
              </a:rPr>
              <a:t>Stage 3</a:t>
            </a:r>
          </a:p>
          <a:p>
            <a:pPr marL="285750" indent="-285750" algn="just">
              <a:buSzPts val="2000"/>
              <a:buFont typeface="Wingdings" panose="05000000000000000000" pitchFamily="2" charset="2"/>
              <a:buChar char="Ø"/>
            </a:pPr>
            <a:r>
              <a:rPr lang="en-US" sz="1800" dirty="0">
                <a:solidFill>
                  <a:srgbClr val="000000"/>
                </a:solidFill>
                <a:latin typeface="Austin Web"/>
              </a:rPr>
              <a:t>Halt the clock (hlt)</a:t>
            </a:r>
          </a:p>
          <a:p>
            <a:pPr marL="285750" indent="-285750" algn="just">
              <a:buSzPts val="2000"/>
              <a:buFont typeface="Arial" panose="020B0604020202020204" pitchFamily="34" charset="0"/>
              <a:buChar char="•"/>
            </a:pPr>
            <a:r>
              <a:rPr lang="en-US" sz="1800" dirty="0">
                <a:solidFill>
                  <a:srgbClr val="000000"/>
                </a:solidFill>
                <a:latin typeface="Austin Web"/>
              </a:rPr>
              <a:t>Stage 4</a:t>
            </a:r>
          </a:p>
          <a:p>
            <a:pPr marL="285750" indent="-285750" algn="just">
              <a:buSzPts val="2000"/>
              <a:buFont typeface="Wingdings" panose="05000000000000000000" pitchFamily="2" charset="2"/>
              <a:buChar char="Ø"/>
            </a:pPr>
            <a:r>
              <a:rPr lang="en-US" sz="1800" dirty="0">
                <a:solidFill>
                  <a:srgbClr val="000000"/>
                </a:solidFill>
                <a:latin typeface="Austin Web"/>
              </a:rPr>
              <a:t>Idle</a:t>
            </a:r>
          </a:p>
          <a:p>
            <a:pPr marL="285750" indent="-285750" algn="just">
              <a:buSzPts val="2000"/>
              <a:buFont typeface="Arial" panose="020B0604020202020204" pitchFamily="34" charset="0"/>
              <a:buChar char="•"/>
            </a:pPr>
            <a:r>
              <a:rPr lang="en-US" sz="1800" dirty="0">
                <a:solidFill>
                  <a:srgbClr val="000000"/>
                </a:solidFill>
                <a:latin typeface="Austin Web"/>
              </a:rPr>
              <a:t>Stage 5</a:t>
            </a:r>
          </a:p>
          <a:p>
            <a:pPr marL="285750" indent="-285750" algn="just">
              <a:buSzPts val="2000"/>
              <a:buFont typeface="Wingdings" panose="05000000000000000000" pitchFamily="2" charset="2"/>
              <a:buChar char="Ø"/>
            </a:pPr>
            <a:r>
              <a:rPr lang="en-US" sz="1800" dirty="0">
                <a:solidFill>
                  <a:srgbClr val="000000"/>
                </a:solidFill>
                <a:latin typeface="Austin Web"/>
              </a:rPr>
              <a:t>Idle</a:t>
            </a:r>
          </a:p>
        </p:txBody>
      </p:sp>
      <p:sp>
        <p:nvSpPr>
          <p:cNvPr id="5" name="TextBox 4">
            <a:extLst>
              <a:ext uri="{FF2B5EF4-FFF2-40B4-BE49-F238E27FC236}">
                <a16:creationId xmlns:a16="http://schemas.microsoft.com/office/drawing/2014/main" id="{3425B94D-3CA1-0CE8-C1AD-A52A91B19176}"/>
              </a:ext>
            </a:extLst>
          </p:cNvPr>
          <p:cNvSpPr txBox="1"/>
          <p:nvPr/>
        </p:nvSpPr>
        <p:spPr>
          <a:xfrm flipH="1">
            <a:off x="1492607" y="1916750"/>
            <a:ext cx="3977641" cy="461665"/>
          </a:xfrm>
          <a:prstGeom prst="rect">
            <a:avLst/>
          </a:prstGeom>
        </p:spPr>
        <p:txBody>
          <a:bodyPr wrap="square" rtlCol="0">
            <a:spAutoFit/>
          </a:bodyPr>
          <a:lstStyle/>
          <a:p>
            <a:pPr>
              <a:buClr>
                <a:schemeClr val="accent1"/>
              </a:buClr>
              <a:buSzPts val="2000"/>
            </a:pPr>
            <a:r>
              <a:rPr lang="en-US" sz="2400" b="1" dirty="0">
                <a:solidFill>
                  <a:srgbClr val="860000"/>
                </a:solidFill>
                <a:latin typeface="Austin Web"/>
                <a:sym typeface="Oswald"/>
              </a:rPr>
              <a:t>HLT Instruction:</a:t>
            </a:r>
            <a:endParaRPr lang="en-US" sz="3200" b="1" dirty="0">
              <a:solidFill>
                <a:srgbClr val="860000"/>
              </a:solidFill>
              <a:latin typeface="Austin Web"/>
              <a:sym typeface="Oswald"/>
            </a:endParaRPr>
          </a:p>
        </p:txBody>
      </p:sp>
    </p:spTree>
    <p:extLst>
      <p:ext uri="{BB962C8B-B14F-4D97-AF65-F5344CB8AC3E}">
        <p14:creationId xmlns:p14="http://schemas.microsoft.com/office/powerpoint/2010/main" val="339068043"/>
      </p:ext>
    </p:extLst>
  </p:cSld>
  <p:clrMapOvr>
    <a:masterClrMapping/>
  </p:clrMapOvr>
  <p:transition>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colorTemperature colorTemp="6083"/>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3" name="Picture 2"/>
          <p:cNvPicPr>
            <a:picLocks noChangeAspect="1"/>
          </p:cNvPicPr>
          <p:nvPr/>
        </p:nvPicPr>
        <p:blipFill rotWithShape="1">
          <a:blip r:embed="rId4">
            <a:duotone>
              <a:prstClr val="black"/>
              <a:srgbClr val="00B050">
                <a:tint val="45000"/>
                <a:satMod val="400000"/>
              </a:srgbClr>
            </a:duotone>
            <a:extLst>
              <a:ext uri="{BEBA8EAE-BF5A-486C-A8C5-ECC9F3942E4B}">
                <a14:imgProps xmlns:a14="http://schemas.microsoft.com/office/drawing/2010/main">
                  <a14:imgLayer r:embed="rId5">
                    <a14:imgEffect>
                      <a14:backgroundRemoval t="0" b="58583" l="0" r="100000"/>
                    </a14:imgEffect>
                  </a14:imgLayer>
                </a14:imgProps>
              </a:ext>
              <a:ext uri="{28A0092B-C50C-407E-A947-70E740481C1C}">
                <a14:useLocalDpi xmlns:a14="http://schemas.microsoft.com/office/drawing/2010/main" val="0"/>
              </a:ext>
            </a:extLst>
          </a:blip>
          <a:srcRect b="65299"/>
          <a:stretch>
            <a:fillRect/>
          </a:stretch>
        </p:blipFill>
        <p:spPr>
          <a:xfrm rot="16200000">
            <a:off x="-2924064" y="2924064"/>
            <a:ext cx="6855130" cy="1006999"/>
          </a:xfrm>
          <a:prstGeom prst="rect">
            <a:avLst/>
          </a:prstGeom>
        </p:spPr>
      </p:pic>
      <p:sp>
        <p:nvSpPr>
          <p:cNvPr id="7" name="TextBox 6"/>
          <p:cNvSpPr txBox="1"/>
          <p:nvPr/>
        </p:nvSpPr>
        <p:spPr>
          <a:xfrm flipH="1">
            <a:off x="3268398" y="1186487"/>
            <a:ext cx="3977641" cy="584775"/>
          </a:xfrm>
          <a:prstGeom prst="rect">
            <a:avLst/>
          </a:prstGeom>
        </p:spPr>
        <p:txBody>
          <a:bodyPr wrap="square" rtlCol="0">
            <a:spAutoFit/>
          </a:bodyPr>
          <a:lstStyle/>
          <a:p>
            <a:pPr>
              <a:buClr>
                <a:schemeClr val="accent1"/>
              </a:buClr>
              <a:buSzPts val="2000"/>
            </a:pPr>
            <a:r>
              <a:rPr lang="en-US" sz="3200" b="1" dirty="0">
                <a:solidFill>
                  <a:srgbClr val="860000"/>
                </a:solidFill>
                <a:latin typeface="Austin Web"/>
                <a:sym typeface="Oswald"/>
              </a:rPr>
              <a:t>Simulation:</a:t>
            </a:r>
          </a:p>
        </p:txBody>
      </p:sp>
      <p:sp>
        <p:nvSpPr>
          <p:cNvPr id="8" name="TextBox 7"/>
          <p:cNvSpPr txBox="1"/>
          <p:nvPr/>
        </p:nvSpPr>
        <p:spPr>
          <a:xfrm>
            <a:off x="1768782" y="1970425"/>
            <a:ext cx="6872298" cy="1200329"/>
          </a:xfrm>
          <a:prstGeom prst="rect">
            <a:avLst/>
          </a:prstGeom>
          <a:noFill/>
        </p:spPr>
        <p:txBody>
          <a:bodyPr wrap="square" rtlCol="0">
            <a:spAutoFit/>
          </a:bodyPr>
          <a:lstStyle/>
          <a:p>
            <a:pPr algn="just">
              <a:buSzPts val="2000"/>
            </a:pPr>
            <a:r>
              <a:rPr lang="en-US" sz="1800" dirty="0">
                <a:solidFill>
                  <a:srgbClr val="000000"/>
                </a:solidFill>
                <a:latin typeface="Austin Web"/>
              </a:rPr>
              <a:t>All the modules is tested in top  testbench. It instantiates all of the modules in the computer and connects them to each other. The initial block at the beginning runs once at the start of simulation to create a file called </a:t>
            </a:r>
            <a:r>
              <a:rPr lang="en-US" sz="1800" dirty="0" err="1">
                <a:solidFill>
                  <a:srgbClr val="000000"/>
                </a:solidFill>
                <a:latin typeface="Austin Web"/>
              </a:rPr>
              <a:t>top_tb.v</a:t>
            </a:r>
            <a:r>
              <a:rPr lang="en-US" sz="1800" dirty="0">
                <a:solidFill>
                  <a:srgbClr val="000000"/>
                </a:solidFill>
                <a:latin typeface="Austin Web"/>
              </a:rPr>
              <a:t> which contains all of the simulation data.</a:t>
            </a:r>
          </a:p>
        </p:txBody>
      </p:sp>
    </p:spTree>
    <p:extLst>
      <p:ext uri="{BB962C8B-B14F-4D97-AF65-F5344CB8AC3E}">
        <p14:creationId xmlns:p14="http://schemas.microsoft.com/office/powerpoint/2010/main" val="2294709426"/>
      </p:ext>
    </p:extLst>
  </p:cSld>
  <p:clrMapOvr>
    <a:masterClrMapping/>
  </p:clrMapOvr>
  <p:transition>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colorTemperature colorTemp="6083"/>
                    </a14:imgEffect>
                  </a14:imgLayer>
                </a14:imgProps>
              </a:ext>
              <a:ext uri="{28A0092B-C50C-407E-A947-70E740481C1C}">
                <a14:useLocalDpi xmlns:a14="http://schemas.microsoft.com/office/drawing/2010/main" val="0"/>
              </a:ext>
            </a:extLst>
          </a:blip>
          <a:stretch>
            <a:fillRect/>
          </a:stretch>
        </p:blipFill>
        <p:spPr>
          <a:xfrm>
            <a:off x="-1" y="0"/>
            <a:ext cx="9144000" cy="6858000"/>
          </a:xfrm>
          <a:prstGeom prst="rect">
            <a:avLst/>
          </a:prstGeom>
        </p:spPr>
      </p:pic>
      <p:pic>
        <p:nvPicPr>
          <p:cNvPr id="3" name="Picture 2"/>
          <p:cNvPicPr>
            <a:picLocks noChangeAspect="1"/>
          </p:cNvPicPr>
          <p:nvPr/>
        </p:nvPicPr>
        <p:blipFill rotWithShape="1">
          <a:blip r:embed="rId4">
            <a:duotone>
              <a:prstClr val="black"/>
              <a:srgbClr val="00B050">
                <a:tint val="45000"/>
                <a:satMod val="400000"/>
              </a:srgbClr>
            </a:duotone>
            <a:extLst>
              <a:ext uri="{BEBA8EAE-BF5A-486C-A8C5-ECC9F3942E4B}">
                <a14:imgProps xmlns:a14="http://schemas.microsoft.com/office/drawing/2010/main">
                  <a14:imgLayer r:embed="rId5">
                    <a14:imgEffect>
                      <a14:backgroundRemoval t="0" b="58583" l="0" r="100000"/>
                    </a14:imgEffect>
                  </a14:imgLayer>
                </a14:imgProps>
              </a:ext>
              <a:ext uri="{28A0092B-C50C-407E-A947-70E740481C1C}">
                <a14:useLocalDpi xmlns:a14="http://schemas.microsoft.com/office/drawing/2010/main" val="0"/>
              </a:ext>
            </a:extLst>
          </a:blip>
          <a:srcRect b="65299"/>
          <a:stretch>
            <a:fillRect/>
          </a:stretch>
        </p:blipFill>
        <p:spPr>
          <a:xfrm rot="16200000">
            <a:off x="-2924064" y="2924065"/>
            <a:ext cx="6855130" cy="1006999"/>
          </a:xfrm>
          <a:prstGeom prst="rect">
            <a:avLst/>
          </a:prstGeom>
        </p:spPr>
      </p:pic>
      <p:sp>
        <p:nvSpPr>
          <p:cNvPr id="4" name="TextBox 3"/>
          <p:cNvSpPr txBox="1"/>
          <p:nvPr/>
        </p:nvSpPr>
        <p:spPr>
          <a:xfrm flipH="1">
            <a:off x="924249" y="698440"/>
            <a:ext cx="2661483" cy="584775"/>
          </a:xfrm>
          <a:prstGeom prst="rect">
            <a:avLst/>
          </a:prstGeom>
        </p:spPr>
        <p:txBody>
          <a:bodyPr wrap="square" rtlCol="0">
            <a:spAutoFit/>
          </a:bodyPr>
          <a:lstStyle/>
          <a:p>
            <a:pPr algn="ctr">
              <a:buClr>
                <a:schemeClr val="accent1"/>
              </a:buClr>
              <a:buSzPts val="2000"/>
            </a:pPr>
            <a:r>
              <a:rPr lang="en-US" sz="3200" b="1" dirty="0">
                <a:solidFill>
                  <a:srgbClr val="860000"/>
                </a:solidFill>
                <a:latin typeface="Austin Web"/>
                <a:sym typeface="Oswald"/>
              </a:rPr>
              <a:t>Code:</a:t>
            </a:r>
          </a:p>
        </p:txBody>
      </p:sp>
      <p:pic>
        <p:nvPicPr>
          <p:cNvPr id="5" name="Picture 4">
            <a:extLst>
              <a:ext uri="{FF2B5EF4-FFF2-40B4-BE49-F238E27FC236}">
                <a16:creationId xmlns:a16="http://schemas.microsoft.com/office/drawing/2014/main" id="{D751B0D7-4A36-367D-FDE7-97E469C16FCE}"/>
              </a:ext>
            </a:extLst>
          </p:cNvPr>
          <p:cNvPicPr>
            <a:picLocks noChangeAspect="1"/>
          </p:cNvPicPr>
          <p:nvPr/>
        </p:nvPicPr>
        <p:blipFill>
          <a:blip r:embed="rId6"/>
          <a:stretch>
            <a:fillRect/>
          </a:stretch>
        </p:blipFill>
        <p:spPr>
          <a:xfrm>
            <a:off x="2748084" y="1423113"/>
            <a:ext cx="4398150" cy="4985600"/>
          </a:xfrm>
          <a:prstGeom prst="rect">
            <a:avLst/>
          </a:prstGeom>
        </p:spPr>
      </p:pic>
    </p:spTree>
    <p:extLst>
      <p:ext uri="{BB962C8B-B14F-4D97-AF65-F5344CB8AC3E}">
        <p14:creationId xmlns:p14="http://schemas.microsoft.com/office/powerpoint/2010/main" val="3584841503"/>
      </p:ext>
    </p:extLst>
  </p:cSld>
  <p:clrMapOvr>
    <a:masterClrMapping/>
  </p:clrMapOvr>
  <p:transition>
    <p:fade thruBlk="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colorTemperature colorTemp="6083"/>
                    </a14:imgEffect>
                  </a14:imgLayer>
                </a14:imgProps>
              </a:ext>
              <a:ext uri="{28A0092B-C50C-407E-A947-70E740481C1C}">
                <a14:useLocalDpi xmlns:a14="http://schemas.microsoft.com/office/drawing/2010/main" val="0"/>
              </a:ext>
            </a:extLst>
          </a:blip>
          <a:stretch>
            <a:fillRect/>
          </a:stretch>
        </p:blipFill>
        <p:spPr>
          <a:xfrm>
            <a:off x="-1" y="0"/>
            <a:ext cx="9144000" cy="6858000"/>
          </a:xfrm>
          <a:prstGeom prst="rect">
            <a:avLst/>
          </a:prstGeom>
        </p:spPr>
      </p:pic>
      <p:pic>
        <p:nvPicPr>
          <p:cNvPr id="3" name="Picture 2"/>
          <p:cNvPicPr>
            <a:picLocks noChangeAspect="1"/>
          </p:cNvPicPr>
          <p:nvPr/>
        </p:nvPicPr>
        <p:blipFill rotWithShape="1">
          <a:blip r:embed="rId4">
            <a:duotone>
              <a:prstClr val="black"/>
              <a:srgbClr val="00B050">
                <a:tint val="45000"/>
                <a:satMod val="400000"/>
              </a:srgbClr>
            </a:duotone>
            <a:extLst>
              <a:ext uri="{BEBA8EAE-BF5A-486C-A8C5-ECC9F3942E4B}">
                <a14:imgProps xmlns:a14="http://schemas.microsoft.com/office/drawing/2010/main">
                  <a14:imgLayer r:embed="rId5">
                    <a14:imgEffect>
                      <a14:backgroundRemoval t="0" b="58583" l="0" r="100000"/>
                    </a14:imgEffect>
                  </a14:imgLayer>
                </a14:imgProps>
              </a:ext>
              <a:ext uri="{28A0092B-C50C-407E-A947-70E740481C1C}">
                <a14:useLocalDpi xmlns:a14="http://schemas.microsoft.com/office/drawing/2010/main" val="0"/>
              </a:ext>
            </a:extLst>
          </a:blip>
          <a:srcRect b="65299"/>
          <a:stretch>
            <a:fillRect/>
          </a:stretch>
        </p:blipFill>
        <p:spPr>
          <a:xfrm rot="16200000">
            <a:off x="-2924064" y="2924065"/>
            <a:ext cx="6855130" cy="1006999"/>
          </a:xfrm>
          <a:prstGeom prst="rect">
            <a:avLst/>
          </a:prstGeom>
        </p:spPr>
      </p:pic>
      <p:sp>
        <p:nvSpPr>
          <p:cNvPr id="4" name="TextBox 3"/>
          <p:cNvSpPr txBox="1"/>
          <p:nvPr/>
        </p:nvSpPr>
        <p:spPr>
          <a:xfrm flipH="1">
            <a:off x="924249" y="698440"/>
            <a:ext cx="2661483" cy="584775"/>
          </a:xfrm>
          <a:prstGeom prst="rect">
            <a:avLst/>
          </a:prstGeom>
        </p:spPr>
        <p:txBody>
          <a:bodyPr wrap="square" rtlCol="0">
            <a:spAutoFit/>
          </a:bodyPr>
          <a:lstStyle/>
          <a:p>
            <a:pPr algn="ctr">
              <a:buClr>
                <a:schemeClr val="accent1"/>
              </a:buClr>
              <a:buSzPts val="2000"/>
            </a:pPr>
            <a:r>
              <a:rPr lang="en-US" sz="3200" b="1" dirty="0">
                <a:solidFill>
                  <a:srgbClr val="860000"/>
                </a:solidFill>
                <a:latin typeface="Austin Web"/>
                <a:sym typeface="Oswald"/>
              </a:rPr>
              <a:t>Code:</a:t>
            </a:r>
          </a:p>
        </p:txBody>
      </p:sp>
      <p:pic>
        <p:nvPicPr>
          <p:cNvPr id="6" name="Picture 5">
            <a:extLst>
              <a:ext uri="{FF2B5EF4-FFF2-40B4-BE49-F238E27FC236}">
                <a16:creationId xmlns:a16="http://schemas.microsoft.com/office/drawing/2014/main" id="{13D6F01F-C081-9E98-7B0B-9E1CF21ADC25}"/>
              </a:ext>
            </a:extLst>
          </p:cNvPr>
          <p:cNvPicPr>
            <a:picLocks noChangeAspect="1"/>
          </p:cNvPicPr>
          <p:nvPr/>
        </p:nvPicPr>
        <p:blipFill>
          <a:blip r:embed="rId6"/>
          <a:stretch>
            <a:fillRect/>
          </a:stretch>
        </p:blipFill>
        <p:spPr>
          <a:xfrm>
            <a:off x="2895454" y="1401904"/>
            <a:ext cx="4240842" cy="5127562"/>
          </a:xfrm>
          <a:prstGeom prst="rect">
            <a:avLst/>
          </a:prstGeom>
        </p:spPr>
      </p:pic>
    </p:spTree>
    <p:extLst>
      <p:ext uri="{BB962C8B-B14F-4D97-AF65-F5344CB8AC3E}">
        <p14:creationId xmlns:p14="http://schemas.microsoft.com/office/powerpoint/2010/main" val="1396066283"/>
      </p:ext>
    </p:extLst>
  </p:cSld>
  <p:clrMapOvr>
    <a:masterClrMapping/>
  </p:clrMapOvr>
  <p:transition>
    <p:fade thruBlk="1"/>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colorTemperature colorTemp="6083"/>
                    </a14:imgEffect>
                  </a14:imgLayer>
                </a14:imgProps>
              </a:ext>
              <a:ext uri="{28A0092B-C50C-407E-A947-70E740481C1C}">
                <a14:useLocalDpi xmlns:a14="http://schemas.microsoft.com/office/drawing/2010/main" val="0"/>
              </a:ext>
            </a:extLst>
          </a:blip>
          <a:stretch>
            <a:fillRect/>
          </a:stretch>
        </p:blipFill>
        <p:spPr>
          <a:xfrm>
            <a:off x="-1" y="0"/>
            <a:ext cx="9144000" cy="6858000"/>
          </a:xfrm>
          <a:prstGeom prst="rect">
            <a:avLst/>
          </a:prstGeom>
        </p:spPr>
      </p:pic>
      <p:pic>
        <p:nvPicPr>
          <p:cNvPr id="3" name="Picture 2"/>
          <p:cNvPicPr>
            <a:picLocks noChangeAspect="1"/>
          </p:cNvPicPr>
          <p:nvPr/>
        </p:nvPicPr>
        <p:blipFill rotWithShape="1">
          <a:blip r:embed="rId4">
            <a:duotone>
              <a:prstClr val="black"/>
              <a:srgbClr val="00B050">
                <a:tint val="45000"/>
                <a:satMod val="400000"/>
              </a:srgbClr>
            </a:duotone>
            <a:extLst>
              <a:ext uri="{BEBA8EAE-BF5A-486C-A8C5-ECC9F3942E4B}">
                <a14:imgProps xmlns:a14="http://schemas.microsoft.com/office/drawing/2010/main">
                  <a14:imgLayer r:embed="rId5">
                    <a14:imgEffect>
                      <a14:backgroundRemoval t="0" b="58583" l="0" r="100000"/>
                    </a14:imgEffect>
                  </a14:imgLayer>
                </a14:imgProps>
              </a:ext>
              <a:ext uri="{28A0092B-C50C-407E-A947-70E740481C1C}">
                <a14:useLocalDpi xmlns:a14="http://schemas.microsoft.com/office/drawing/2010/main" val="0"/>
              </a:ext>
            </a:extLst>
          </a:blip>
          <a:srcRect b="65299"/>
          <a:stretch>
            <a:fillRect/>
          </a:stretch>
        </p:blipFill>
        <p:spPr>
          <a:xfrm rot="16200000">
            <a:off x="-2924064" y="2924065"/>
            <a:ext cx="6855130" cy="1006999"/>
          </a:xfrm>
          <a:prstGeom prst="rect">
            <a:avLst/>
          </a:prstGeom>
        </p:spPr>
      </p:pic>
      <p:sp>
        <p:nvSpPr>
          <p:cNvPr id="4" name="TextBox 3"/>
          <p:cNvSpPr txBox="1"/>
          <p:nvPr/>
        </p:nvSpPr>
        <p:spPr>
          <a:xfrm flipH="1">
            <a:off x="924249" y="698440"/>
            <a:ext cx="2661483" cy="584775"/>
          </a:xfrm>
          <a:prstGeom prst="rect">
            <a:avLst/>
          </a:prstGeom>
        </p:spPr>
        <p:txBody>
          <a:bodyPr wrap="square" rtlCol="0">
            <a:spAutoFit/>
          </a:bodyPr>
          <a:lstStyle/>
          <a:p>
            <a:pPr algn="ctr">
              <a:buClr>
                <a:schemeClr val="accent1"/>
              </a:buClr>
              <a:buSzPts val="2000"/>
            </a:pPr>
            <a:r>
              <a:rPr lang="en-US" sz="3200" b="1" dirty="0">
                <a:solidFill>
                  <a:srgbClr val="860000"/>
                </a:solidFill>
                <a:latin typeface="Austin Web"/>
                <a:sym typeface="Oswald"/>
              </a:rPr>
              <a:t>Code:</a:t>
            </a:r>
          </a:p>
        </p:txBody>
      </p:sp>
      <p:pic>
        <p:nvPicPr>
          <p:cNvPr id="5" name="Picture 4">
            <a:extLst>
              <a:ext uri="{FF2B5EF4-FFF2-40B4-BE49-F238E27FC236}">
                <a16:creationId xmlns:a16="http://schemas.microsoft.com/office/drawing/2014/main" id="{8995F390-BDDD-2DC4-28BA-07F6037BCFAF}"/>
              </a:ext>
            </a:extLst>
          </p:cNvPr>
          <p:cNvPicPr>
            <a:picLocks noChangeAspect="1"/>
          </p:cNvPicPr>
          <p:nvPr/>
        </p:nvPicPr>
        <p:blipFill>
          <a:blip r:embed="rId6"/>
          <a:stretch>
            <a:fillRect/>
          </a:stretch>
        </p:blipFill>
        <p:spPr>
          <a:xfrm>
            <a:off x="2953371" y="1298263"/>
            <a:ext cx="4033838" cy="5310079"/>
          </a:xfrm>
          <a:prstGeom prst="rect">
            <a:avLst/>
          </a:prstGeom>
        </p:spPr>
      </p:pic>
    </p:spTree>
    <p:extLst>
      <p:ext uri="{BB962C8B-B14F-4D97-AF65-F5344CB8AC3E}">
        <p14:creationId xmlns:p14="http://schemas.microsoft.com/office/powerpoint/2010/main" val="3104236359"/>
      </p:ext>
    </p:extLst>
  </p:cSld>
  <p:clrMapOvr>
    <a:masterClrMapping/>
  </p:clrMapOvr>
  <p:transition>
    <p:fade thruBlk="1"/>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colorTemperature colorTemp="6083"/>
                    </a14:imgEffect>
                  </a14:imgLayer>
                </a14:imgProps>
              </a:ext>
              <a:ext uri="{28A0092B-C50C-407E-A947-70E740481C1C}">
                <a14:useLocalDpi xmlns:a14="http://schemas.microsoft.com/office/drawing/2010/main" val="0"/>
              </a:ext>
            </a:extLst>
          </a:blip>
          <a:stretch>
            <a:fillRect/>
          </a:stretch>
        </p:blipFill>
        <p:spPr>
          <a:xfrm>
            <a:off x="-1" y="0"/>
            <a:ext cx="9144000" cy="6858000"/>
          </a:xfrm>
          <a:prstGeom prst="rect">
            <a:avLst/>
          </a:prstGeom>
        </p:spPr>
      </p:pic>
      <p:pic>
        <p:nvPicPr>
          <p:cNvPr id="3" name="Picture 2"/>
          <p:cNvPicPr>
            <a:picLocks noChangeAspect="1"/>
          </p:cNvPicPr>
          <p:nvPr/>
        </p:nvPicPr>
        <p:blipFill rotWithShape="1">
          <a:blip r:embed="rId4">
            <a:duotone>
              <a:prstClr val="black"/>
              <a:srgbClr val="00B050">
                <a:tint val="45000"/>
                <a:satMod val="400000"/>
              </a:srgbClr>
            </a:duotone>
            <a:extLst>
              <a:ext uri="{BEBA8EAE-BF5A-486C-A8C5-ECC9F3942E4B}">
                <a14:imgProps xmlns:a14="http://schemas.microsoft.com/office/drawing/2010/main">
                  <a14:imgLayer r:embed="rId5">
                    <a14:imgEffect>
                      <a14:backgroundRemoval t="0" b="58583" l="0" r="100000"/>
                    </a14:imgEffect>
                  </a14:imgLayer>
                </a14:imgProps>
              </a:ext>
              <a:ext uri="{28A0092B-C50C-407E-A947-70E740481C1C}">
                <a14:useLocalDpi xmlns:a14="http://schemas.microsoft.com/office/drawing/2010/main" val="0"/>
              </a:ext>
            </a:extLst>
          </a:blip>
          <a:srcRect b="65299"/>
          <a:stretch>
            <a:fillRect/>
          </a:stretch>
        </p:blipFill>
        <p:spPr>
          <a:xfrm rot="16200000">
            <a:off x="-2924064" y="2924065"/>
            <a:ext cx="6855130" cy="1006999"/>
          </a:xfrm>
          <a:prstGeom prst="rect">
            <a:avLst/>
          </a:prstGeom>
        </p:spPr>
      </p:pic>
      <p:sp>
        <p:nvSpPr>
          <p:cNvPr id="4" name="TextBox 3"/>
          <p:cNvSpPr txBox="1"/>
          <p:nvPr/>
        </p:nvSpPr>
        <p:spPr>
          <a:xfrm flipH="1">
            <a:off x="924249" y="698440"/>
            <a:ext cx="2661483" cy="584775"/>
          </a:xfrm>
          <a:prstGeom prst="rect">
            <a:avLst/>
          </a:prstGeom>
        </p:spPr>
        <p:txBody>
          <a:bodyPr wrap="square" rtlCol="0">
            <a:spAutoFit/>
          </a:bodyPr>
          <a:lstStyle/>
          <a:p>
            <a:pPr algn="ctr">
              <a:buClr>
                <a:schemeClr val="accent1"/>
              </a:buClr>
              <a:buSzPts val="2000"/>
            </a:pPr>
            <a:r>
              <a:rPr lang="en-US" sz="3200" b="1" dirty="0">
                <a:solidFill>
                  <a:srgbClr val="860000"/>
                </a:solidFill>
                <a:latin typeface="Austin Web"/>
                <a:sym typeface="Oswald"/>
              </a:rPr>
              <a:t>Code:</a:t>
            </a:r>
          </a:p>
        </p:txBody>
      </p:sp>
      <p:pic>
        <p:nvPicPr>
          <p:cNvPr id="6" name="Picture 5">
            <a:extLst>
              <a:ext uri="{FF2B5EF4-FFF2-40B4-BE49-F238E27FC236}">
                <a16:creationId xmlns:a16="http://schemas.microsoft.com/office/drawing/2014/main" id="{02592091-22CB-4F6A-E14E-6A76A8AFD042}"/>
              </a:ext>
            </a:extLst>
          </p:cNvPr>
          <p:cNvPicPr>
            <a:picLocks noChangeAspect="1"/>
          </p:cNvPicPr>
          <p:nvPr/>
        </p:nvPicPr>
        <p:blipFill>
          <a:blip r:embed="rId6"/>
          <a:stretch>
            <a:fillRect/>
          </a:stretch>
        </p:blipFill>
        <p:spPr>
          <a:xfrm>
            <a:off x="2814632" y="1283215"/>
            <a:ext cx="3894282" cy="5271048"/>
          </a:xfrm>
          <a:prstGeom prst="rect">
            <a:avLst/>
          </a:prstGeom>
        </p:spPr>
      </p:pic>
    </p:spTree>
    <p:extLst>
      <p:ext uri="{BB962C8B-B14F-4D97-AF65-F5344CB8AC3E}">
        <p14:creationId xmlns:p14="http://schemas.microsoft.com/office/powerpoint/2010/main" val="2850495280"/>
      </p:ext>
    </p:extLst>
  </p:cSld>
  <p:clrMapOvr>
    <a:masterClrMapping/>
  </p:clrMapOvr>
  <p:transition>
    <p:fade thruBlk="1"/>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colorTemperature colorTemp="6083"/>
                    </a14:imgEffect>
                  </a14:imgLayer>
                </a14:imgProps>
              </a:ext>
              <a:ext uri="{28A0092B-C50C-407E-A947-70E740481C1C}">
                <a14:useLocalDpi xmlns:a14="http://schemas.microsoft.com/office/drawing/2010/main" val="0"/>
              </a:ext>
            </a:extLst>
          </a:blip>
          <a:stretch>
            <a:fillRect/>
          </a:stretch>
        </p:blipFill>
        <p:spPr>
          <a:xfrm>
            <a:off x="-1" y="0"/>
            <a:ext cx="9144000" cy="6858000"/>
          </a:xfrm>
          <a:prstGeom prst="rect">
            <a:avLst/>
          </a:prstGeom>
        </p:spPr>
      </p:pic>
      <p:pic>
        <p:nvPicPr>
          <p:cNvPr id="3" name="Picture 2"/>
          <p:cNvPicPr>
            <a:picLocks noChangeAspect="1"/>
          </p:cNvPicPr>
          <p:nvPr/>
        </p:nvPicPr>
        <p:blipFill rotWithShape="1">
          <a:blip r:embed="rId4">
            <a:duotone>
              <a:prstClr val="black"/>
              <a:srgbClr val="00B050">
                <a:tint val="45000"/>
                <a:satMod val="400000"/>
              </a:srgbClr>
            </a:duotone>
            <a:extLst>
              <a:ext uri="{BEBA8EAE-BF5A-486C-A8C5-ECC9F3942E4B}">
                <a14:imgProps xmlns:a14="http://schemas.microsoft.com/office/drawing/2010/main">
                  <a14:imgLayer r:embed="rId5">
                    <a14:imgEffect>
                      <a14:backgroundRemoval t="0" b="58583" l="0" r="100000"/>
                    </a14:imgEffect>
                  </a14:imgLayer>
                </a14:imgProps>
              </a:ext>
              <a:ext uri="{28A0092B-C50C-407E-A947-70E740481C1C}">
                <a14:useLocalDpi xmlns:a14="http://schemas.microsoft.com/office/drawing/2010/main" val="0"/>
              </a:ext>
            </a:extLst>
          </a:blip>
          <a:srcRect b="65299"/>
          <a:stretch>
            <a:fillRect/>
          </a:stretch>
        </p:blipFill>
        <p:spPr>
          <a:xfrm rot="16200000">
            <a:off x="-2924064" y="2924065"/>
            <a:ext cx="6855130" cy="1006999"/>
          </a:xfrm>
          <a:prstGeom prst="rect">
            <a:avLst/>
          </a:prstGeom>
        </p:spPr>
      </p:pic>
      <p:sp>
        <p:nvSpPr>
          <p:cNvPr id="4" name="TextBox 3"/>
          <p:cNvSpPr txBox="1"/>
          <p:nvPr/>
        </p:nvSpPr>
        <p:spPr>
          <a:xfrm flipH="1">
            <a:off x="924249" y="698440"/>
            <a:ext cx="2661483" cy="584775"/>
          </a:xfrm>
          <a:prstGeom prst="rect">
            <a:avLst/>
          </a:prstGeom>
        </p:spPr>
        <p:txBody>
          <a:bodyPr wrap="square" rtlCol="0">
            <a:spAutoFit/>
          </a:bodyPr>
          <a:lstStyle/>
          <a:p>
            <a:pPr algn="ctr">
              <a:buClr>
                <a:schemeClr val="accent1"/>
              </a:buClr>
              <a:buSzPts val="2000"/>
            </a:pPr>
            <a:r>
              <a:rPr lang="en-US" sz="3200" b="1" dirty="0">
                <a:solidFill>
                  <a:srgbClr val="860000"/>
                </a:solidFill>
                <a:latin typeface="Austin Web"/>
                <a:sym typeface="Oswald"/>
              </a:rPr>
              <a:t>Code:</a:t>
            </a:r>
          </a:p>
        </p:txBody>
      </p:sp>
      <p:pic>
        <p:nvPicPr>
          <p:cNvPr id="5" name="Picture 4">
            <a:extLst>
              <a:ext uri="{FF2B5EF4-FFF2-40B4-BE49-F238E27FC236}">
                <a16:creationId xmlns:a16="http://schemas.microsoft.com/office/drawing/2014/main" id="{52126A4B-B68F-7231-8F43-A35F74A97642}"/>
              </a:ext>
            </a:extLst>
          </p:cNvPr>
          <p:cNvPicPr>
            <a:picLocks noChangeAspect="1"/>
          </p:cNvPicPr>
          <p:nvPr/>
        </p:nvPicPr>
        <p:blipFill>
          <a:blip r:embed="rId6"/>
          <a:stretch>
            <a:fillRect/>
          </a:stretch>
        </p:blipFill>
        <p:spPr>
          <a:xfrm>
            <a:off x="2324282" y="1373565"/>
            <a:ext cx="5764209" cy="5053435"/>
          </a:xfrm>
          <a:prstGeom prst="rect">
            <a:avLst/>
          </a:prstGeom>
        </p:spPr>
      </p:pic>
    </p:spTree>
    <p:extLst>
      <p:ext uri="{BB962C8B-B14F-4D97-AF65-F5344CB8AC3E}">
        <p14:creationId xmlns:p14="http://schemas.microsoft.com/office/powerpoint/2010/main" val="3341351718"/>
      </p:ext>
    </p:extLst>
  </p:cSld>
  <p:clrMapOvr>
    <a:masterClrMapping/>
  </p:clrMapOvr>
  <p:transition>
    <p:fade thruBlk="1"/>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colorTemperature colorTemp="6083"/>
                    </a14:imgEffect>
                  </a14:imgLayer>
                </a14:imgProps>
              </a:ext>
              <a:ext uri="{28A0092B-C50C-407E-A947-70E740481C1C}">
                <a14:useLocalDpi xmlns:a14="http://schemas.microsoft.com/office/drawing/2010/main" val="0"/>
              </a:ext>
            </a:extLst>
          </a:blip>
          <a:stretch>
            <a:fillRect/>
          </a:stretch>
        </p:blipFill>
        <p:spPr>
          <a:xfrm>
            <a:off x="-1" y="0"/>
            <a:ext cx="9144000" cy="6858000"/>
          </a:xfrm>
          <a:prstGeom prst="rect">
            <a:avLst/>
          </a:prstGeom>
        </p:spPr>
      </p:pic>
      <p:pic>
        <p:nvPicPr>
          <p:cNvPr id="3" name="Picture 2"/>
          <p:cNvPicPr>
            <a:picLocks noChangeAspect="1"/>
          </p:cNvPicPr>
          <p:nvPr/>
        </p:nvPicPr>
        <p:blipFill rotWithShape="1">
          <a:blip r:embed="rId4">
            <a:duotone>
              <a:prstClr val="black"/>
              <a:srgbClr val="00B050">
                <a:tint val="45000"/>
                <a:satMod val="400000"/>
              </a:srgbClr>
            </a:duotone>
            <a:extLst>
              <a:ext uri="{BEBA8EAE-BF5A-486C-A8C5-ECC9F3942E4B}">
                <a14:imgProps xmlns:a14="http://schemas.microsoft.com/office/drawing/2010/main">
                  <a14:imgLayer r:embed="rId5">
                    <a14:imgEffect>
                      <a14:backgroundRemoval t="0" b="58583" l="0" r="100000"/>
                    </a14:imgEffect>
                  </a14:imgLayer>
                </a14:imgProps>
              </a:ext>
              <a:ext uri="{28A0092B-C50C-407E-A947-70E740481C1C}">
                <a14:useLocalDpi xmlns:a14="http://schemas.microsoft.com/office/drawing/2010/main" val="0"/>
              </a:ext>
            </a:extLst>
          </a:blip>
          <a:srcRect b="65299"/>
          <a:stretch>
            <a:fillRect/>
          </a:stretch>
        </p:blipFill>
        <p:spPr>
          <a:xfrm rot="16200000">
            <a:off x="-2924064" y="2924065"/>
            <a:ext cx="6855130" cy="1006999"/>
          </a:xfrm>
          <a:prstGeom prst="rect">
            <a:avLst/>
          </a:prstGeom>
        </p:spPr>
      </p:pic>
      <p:sp>
        <p:nvSpPr>
          <p:cNvPr id="4" name="TextBox 3"/>
          <p:cNvSpPr txBox="1"/>
          <p:nvPr/>
        </p:nvSpPr>
        <p:spPr>
          <a:xfrm flipH="1">
            <a:off x="924249" y="698440"/>
            <a:ext cx="2661483" cy="584775"/>
          </a:xfrm>
          <a:prstGeom prst="rect">
            <a:avLst/>
          </a:prstGeom>
        </p:spPr>
        <p:txBody>
          <a:bodyPr wrap="square" rtlCol="0">
            <a:spAutoFit/>
          </a:bodyPr>
          <a:lstStyle/>
          <a:p>
            <a:pPr algn="ctr">
              <a:buClr>
                <a:schemeClr val="accent1"/>
              </a:buClr>
              <a:buSzPts val="2000"/>
            </a:pPr>
            <a:r>
              <a:rPr lang="en-US" sz="3200" b="1" dirty="0">
                <a:solidFill>
                  <a:srgbClr val="860000"/>
                </a:solidFill>
                <a:latin typeface="Austin Web"/>
                <a:sym typeface="Oswald"/>
              </a:rPr>
              <a:t>Code:</a:t>
            </a:r>
          </a:p>
        </p:txBody>
      </p:sp>
      <p:pic>
        <p:nvPicPr>
          <p:cNvPr id="6" name="Picture 5">
            <a:extLst>
              <a:ext uri="{FF2B5EF4-FFF2-40B4-BE49-F238E27FC236}">
                <a16:creationId xmlns:a16="http://schemas.microsoft.com/office/drawing/2014/main" id="{C67A9237-5783-E364-16DC-F9CA17128C5F}"/>
              </a:ext>
            </a:extLst>
          </p:cNvPr>
          <p:cNvPicPr>
            <a:picLocks noChangeAspect="1"/>
          </p:cNvPicPr>
          <p:nvPr/>
        </p:nvPicPr>
        <p:blipFill>
          <a:blip r:embed="rId6"/>
          <a:stretch>
            <a:fillRect/>
          </a:stretch>
        </p:blipFill>
        <p:spPr>
          <a:xfrm>
            <a:off x="2332594" y="1283215"/>
            <a:ext cx="5162320" cy="5060566"/>
          </a:xfrm>
          <a:prstGeom prst="rect">
            <a:avLst/>
          </a:prstGeom>
        </p:spPr>
      </p:pic>
    </p:spTree>
    <p:extLst>
      <p:ext uri="{BB962C8B-B14F-4D97-AF65-F5344CB8AC3E}">
        <p14:creationId xmlns:p14="http://schemas.microsoft.com/office/powerpoint/2010/main" val="2403642076"/>
      </p:ext>
    </p:extLst>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colorTemperature colorTemp="6083"/>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3" name="Picture 2"/>
          <p:cNvPicPr>
            <a:picLocks noChangeAspect="1"/>
          </p:cNvPicPr>
          <p:nvPr/>
        </p:nvPicPr>
        <p:blipFill rotWithShape="1">
          <a:blip r:embed="rId4">
            <a:duotone>
              <a:prstClr val="black"/>
              <a:srgbClr val="00B050">
                <a:tint val="45000"/>
                <a:satMod val="400000"/>
              </a:srgbClr>
            </a:duotone>
            <a:extLst>
              <a:ext uri="{BEBA8EAE-BF5A-486C-A8C5-ECC9F3942E4B}">
                <a14:imgProps xmlns:a14="http://schemas.microsoft.com/office/drawing/2010/main">
                  <a14:imgLayer r:embed="rId5">
                    <a14:imgEffect>
                      <a14:backgroundRemoval t="0" b="58583" l="0" r="100000"/>
                    </a14:imgEffect>
                  </a14:imgLayer>
                </a14:imgProps>
              </a:ext>
              <a:ext uri="{28A0092B-C50C-407E-A947-70E740481C1C}">
                <a14:useLocalDpi xmlns:a14="http://schemas.microsoft.com/office/drawing/2010/main" val="0"/>
              </a:ext>
            </a:extLst>
          </a:blip>
          <a:srcRect b="65299"/>
          <a:stretch>
            <a:fillRect/>
          </a:stretch>
        </p:blipFill>
        <p:spPr>
          <a:xfrm rot="16200000">
            <a:off x="-2924064" y="2924064"/>
            <a:ext cx="6855130" cy="1006999"/>
          </a:xfrm>
          <a:prstGeom prst="rect">
            <a:avLst/>
          </a:prstGeom>
        </p:spPr>
      </p:pic>
      <p:sp>
        <p:nvSpPr>
          <p:cNvPr id="7" name="TextBox 6"/>
          <p:cNvSpPr txBox="1"/>
          <p:nvPr/>
        </p:nvSpPr>
        <p:spPr>
          <a:xfrm flipH="1">
            <a:off x="3177539" y="511633"/>
            <a:ext cx="3977641" cy="584775"/>
          </a:xfrm>
          <a:prstGeom prst="rect">
            <a:avLst/>
          </a:prstGeom>
        </p:spPr>
        <p:txBody>
          <a:bodyPr wrap="square" rtlCol="0">
            <a:spAutoFit/>
          </a:bodyPr>
          <a:lstStyle/>
          <a:p>
            <a:pPr>
              <a:buClr>
                <a:schemeClr val="accent1"/>
              </a:buClr>
              <a:buSzPts val="2000"/>
            </a:pPr>
            <a:r>
              <a:rPr lang="en-US" sz="3200" b="1" dirty="0">
                <a:solidFill>
                  <a:srgbClr val="860000"/>
                </a:solidFill>
                <a:latin typeface="Austin Web"/>
                <a:sym typeface="Oswald"/>
              </a:rPr>
              <a:t>SAP-1 All Modules:</a:t>
            </a:r>
          </a:p>
        </p:txBody>
      </p:sp>
      <p:pic>
        <p:nvPicPr>
          <p:cNvPr id="4" name="Picture 3">
            <a:extLst>
              <a:ext uri="{FF2B5EF4-FFF2-40B4-BE49-F238E27FC236}">
                <a16:creationId xmlns:a16="http://schemas.microsoft.com/office/drawing/2014/main" id="{06E1CC16-37E3-CBEA-D239-4DE86D9CCA36}"/>
              </a:ext>
            </a:extLst>
          </p:cNvPr>
          <p:cNvPicPr>
            <a:picLocks noChangeAspect="1"/>
          </p:cNvPicPr>
          <p:nvPr/>
        </p:nvPicPr>
        <p:blipFill>
          <a:blip r:embed="rId6"/>
          <a:stretch>
            <a:fillRect/>
          </a:stretch>
        </p:blipFill>
        <p:spPr>
          <a:xfrm>
            <a:off x="2594808" y="1096408"/>
            <a:ext cx="4689581" cy="5401923"/>
          </a:xfrm>
          <a:prstGeom prst="rect">
            <a:avLst/>
          </a:prstGeom>
        </p:spPr>
      </p:pic>
    </p:spTree>
  </p:cSld>
  <p:clrMapOvr>
    <a:masterClrMapping/>
  </p:clrMapOvr>
  <p:transition>
    <p:fade thruBlk="1"/>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colorTemperature colorTemp="6083"/>
                    </a14:imgEffect>
                  </a14:imgLayer>
                </a14:imgProps>
              </a:ext>
              <a:ext uri="{28A0092B-C50C-407E-A947-70E740481C1C}">
                <a14:useLocalDpi xmlns:a14="http://schemas.microsoft.com/office/drawing/2010/main" val="0"/>
              </a:ext>
            </a:extLst>
          </a:blip>
          <a:stretch>
            <a:fillRect/>
          </a:stretch>
        </p:blipFill>
        <p:spPr>
          <a:xfrm>
            <a:off x="-1" y="0"/>
            <a:ext cx="9144000" cy="6858000"/>
          </a:xfrm>
          <a:prstGeom prst="rect">
            <a:avLst/>
          </a:prstGeom>
        </p:spPr>
      </p:pic>
      <p:sp>
        <p:nvSpPr>
          <p:cNvPr id="4" name="TextBox 3"/>
          <p:cNvSpPr txBox="1"/>
          <p:nvPr/>
        </p:nvSpPr>
        <p:spPr>
          <a:xfrm flipH="1">
            <a:off x="388941" y="1096005"/>
            <a:ext cx="2661483" cy="584775"/>
          </a:xfrm>
          <a:prstGeom prst="rect">
            <a:avLst/>
          </a:prstGeom>
        </p:spPr>
        <p:txBody>
          <a:bodyPr wrap="square" rtlCol="0">
            <a:spAutoFit/>
          </a:bodyPr>
          <a:lstStyle/>
          <a:p>
            <a:pPr algn="ctr">
              <a:buClr>
                <a:schemeClr val="accent1"/>
              </a:buClr>
              <a:buSzPts val="2000"/>
            </a:pPr>
            <a:r>
              <a:rPr lang="en-US" sz="3200" b="1" dirty="0">
                <a:solidFill>
                  <a:srgbClr val="860000"/>
                </a:solidFill>
                <a:latin typeface="Austin Web"/>
                <a:sym typeface="Oswald"/>
              </a:rPr>
              <a:t>Output:</a:t>
            </a:r>
          </a:p>
        </p:txBody>
      </p:sp>
      <p:pic>
        <p:nvPicPr>
          <p:cNvPr id="5" name="Picture 4">
            <a:extLst>
              <a:ext uri="{FF2B5EF4-FFF2-40B4-BE49-F238E27FC236}">
                <a16:creationId xmlns:a16="http://schemas.microsoft.com/office/drawing/2014/main" id="{51EACD22-67C5-E1D2-7114-E18A21DA4269}"/>
              </a:ext>
            </a:extLst>
          </p:cNvPr>
          <p:cNvPicPr>
            <a:picLocks noChangeAspect="1"/>
          </p:cNvPicPr>
          <p:nvPr/>
        </p:nvPicPr>
        <p:blipFill>
          <a:blip r:embed="rId4"/>
          <a:stretch>
            <a:fillRect/>
          </a:stretch>
        </p:blipFill>
        <p:spPr>
          <a:xfrm>
            <a:off x="388941" y="1811589"/>
            <a:ext cx="8665607" cy="3234822"/>
          </a:xfrm>
          <a:prstGeom prst="rect">
            <a:avLst/>
          </a:prstGeom>
        </p:spPr>
      </p:pic>
    </p:spTree>
    <p:extLst>
      <p:ext uri="{BB962C8B-B14F-4D97-AF65-F5344CB8AC3E}">
        <p14:creationId xmlns:p14="http://schemas.microsoft.com/office/powerpoint/2010/main" val="2685498751"/>
      </p:ext>
    </p:extLst>
  </p:cSld>
  <p:clrMapOvr>
    <a:masterClrMapping/>
  </p:clrMapOvr>
  <p:transition>
    <p:fade thruBlk="1"/>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colorTemperature colorTemp="6083"/>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3" name="Picture 2"/>
          <p:cNvPicPr>
            <a:picLocks noChangeAspect="1"/>
          </p:cNvPicPr>
          <p:nvPr/>
        </p:nvPicPr>
        <p:blipFill rotWithShape="1">
          <a:blip r:embed="rId4">
            <a:duotone>
              <a:prstClr val="black"/>
              <a:srgbClr val="00B050">
                <a:tint val="45000"/>
                <a:satMod val="400000"/>
              </a:srgbClr>
            </a:duotone>
            <a:extLst>
              <a:ext uri="{BEBA8EAE-BF5A-486C-A8C5-ECC9F3942E4B}">
                <a14:imgProps xmlns:a14="http://schemas.microsoft.com/office/drawing/2010/main">
                  <a14:imgLayer r:embed="rId5">
                    <a14:imgEffect>
                      <a14:backgroundRemoval t="0" b="58583" l="0" r="100000"/>
                    </a14:imgEffect>
                  </a14:imgLayer>
                </a14:imgProps>
              </a:ext>
              <a:ext uri="{28A0092B-C50C-407E-A947-70E740481C1C}">
                <a14:useLocalDpi xmlns:a14="http://schemas.microsoft.com/office/drawing/2010/main" val="0"/>
              </a:ext>
            </a:extLst>
          </a:blip>
          <a:srcRect b="65299"/>
          <a:stretch>
            <a:fillRect/>
          </a:stretch>
        </p:blipFill>
        <p:spPr>
          <a:xfrm rot="16200000">
            <a:off x="-2924064" y="2924064"/>
            <a:ext cx="6855130" cy="1006999"/>
          </a:xfrm>
          <a:prstGeom prst="rect">
            <a:avLst/>
          </a:prstGeom>
        </p:spPr>
      </p:pic>
      <p:sp>
        <p:nvSpPr>
          <p:cNvPr id="7" name="TextBox 6"/>
          <p:cNvSpPr txBox="1"/>
          <p:nvPr/>
        </p:nvSpPr>
        <p:spPr>
          <a:xfrm flipH="1">
            <a:off x="3268398" y="1186487"/>
            <a:ext cx="3977641" cy="584775"/>
          </a:xfrm>
          <a:prstGeom prst="rect">
            <a:avLst/>
          </a:prstGeom>
        </p:spPr>
        <p:txBody>
          <a:bodyPr wrap="square" rtlCol="0">
            <a:spAutoFit/>
          </a:bodyPr>
          <a:lstStyle/>
          <a:p>
            <a:pPr>
              <a:buClr>
                <a:schemeClr val="accent1"/>
              </a:buClr>
              <a:buSzPts val="2000"/>
            </a:pPr>
            <a:r>
              <a:rPr lang="en-US" sz="3200" b="1" dirty="0">
                <a:solidFill>
                  <a:srgbClr val="860000"/>
                </a:solidFill>
                <a:latin typeface="Austin Web"/>
                <a:sym typeface="Oswald"/>
              </a:rPr>
              <a:t>Conclusion:</a:t>
            </a:r>
          </a:p>
        </p:txBody>
      </p:sp>
      <p:sp>
        <p:nvSpPr>
          <p:cNvPr id="8" name="TextBox 7"/>
          <p:cNvSpPr txBox="1"/>
          <p:nvPr/>
        </p:nvSpPr>
        <p:spPr>
          <a:xfrm>
            <a:off x="1768782" y="1970425"/>
            <a:ext cx="6872298" cy="1754326"/>
          </a:xfrm>
          <a:prstGeom prst="rect">
            <a:avLst/>
          </a:prstGeom>
          <a:noFill/>
        </p:spPr>
        <p:txBody>
          <a:bodyPr wrap="square" rtlCol="0">
            <a:spAutoFit/>
          </a:bodyPr>
          <a:lstStyle/>
          <a:p>
            <a:pPr algn="l">
              <a:buSzPts val="2000"/>
            </a:pPr>
            <a:r>
              <a:rPr lang="en-US" sz="1800" dirty="0">
                <a:solidFill>
                  <a:srgbClr val="000000"/>
                </a:solidFill>
                <a:latin typeface="Austin Web"/>
              </a:rPr>
              <a:t>The Verilog implementation of the SAP-1 computer is successfully implemented and can be update to SAP-2. The modules work together in a synchronized manner, executing instructions and performing arithmetic operations. This project provides valuable experience in Verilog laying the foundation for more advanced computer architectures.</a:t>
            </a:r>
          </a:p>
        </p:txBody>
      </p:sp>
    </p:spTree>
    <p:extLst>
      <p:ext uri="{BB962C8B-B14F-4D97-AF65-F5344CB8AC3E}">
        <p14:creationId xmlns:p14="http://schemas.microsoft.com/office/powerpoint/2010/main" val="547809788"/>
      </p:ext>
    </p:extLst>
  </p:cSld>
  <p:clrMapOvr>
    <a:masterClrMapping/>
  </p:clrMapOvr>
  <p:transition>
    <p:fade thruBlk="1"/>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colorTemperature colorTemp="6083"/>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3" name="Picture 2"/>
          <p:cNvPicPr>
            <a:picLocks noChangeAspect="1"/>
          </p:cNvPicPr>
          <p:nvPr/>
        </p:nvPicPr>
        <p:blipFill rotWithShape="1">
          <a:blip r:embed="rId4">
            <a:duotone>
              <a:prstClr val="black"/>
              <a:srgbClr val="00B050">
                <a:tint val="45000"/>
                <a:satMod val="400000"/>
              </a:srgbClr>
            </a:duotone>
            <a:extLst>
              <a:ext uri="{BEBA8EAE-BF5A-486C-A8C5-ECC9F3942E4B}">
                <a14:imgProps xmlns:a14="http://schemas.microsoft.com/office/drawing/2010/main">
                  <a14:imgLayer r:embed="rId5">
                    <a14:imgEffect>
                      <a14:backgroundRemoval t="0" b="58583" l="0" r="100000"/>
                    </a14:imgEffect>
                  </a14:imgLayer>
                </a14:imgProps>
              </a:ext>
              <a:ext uri="{28A0092B-C50C-407E-A947-70E740481C1C}">
                <a14:useLocalDpi xmlns:a14="http://schemas.microsoft.com/office/drawing/2010/main" val="0"/>
              </a:ext>
            </a:extLst>
          </a:blip>
          <a:srcRect b="65299"/>
          <a:stretch>
            <a:fillRect/>
          </a:stretch>
        </p:blipFill>
        <p:spPr>
          <a:xfrm rot="16200000">
            <a:off x="-2924064" y="2924064"/>
            <a:ext cx="6855130" cy="1006999"/>
          </a:xfrm>
          <a:prstGeom prst="rect">
            <a:avLst/>
          </a:prstGeom>
        </p:spPr>
      </p:pic>
      <p:sp>
        <p:nvSpPr>
          <p:cNvPr id="7" name="TextBox 6"/>
          <p:cNvSpPr txBox="1"/>
          <p:nvPr/>
        </p:nvSpPr>
        <p:spPr>
          <a:xfrm flipH="1">
            <a:off x="3268398" y="1186487"/>
            <a:ext cx="3977641" cy="584775"/>
          </a:xfrm>
          <a:prstGeom prst="rect">
            <a:avLst/>
          </a:prstGeom>
        </p:spPr>
        <p:txBody>
          <a:bodyPr wrap="square" rtlCol="0">
            <a:spAutoFit/>
          </a:bodyPr>
          <a:lstStyle/>
          <a:p>
            <a:pPr>
              <a:buClr>
                <a:schemeClr val="accent1"/>
              </a:buClr>
              <a:buSzPts val="2000"/>
            </a:pPr>
            <a:r>
              <a:rPr lang="en-US" sz="3200" b="1" dirty="0">
                <a:solidFill>
                  <a:srgbClr val="860000"/>
                </a:solidFill>
                <a:latin typeface="Austin Web"/>
                <a:sym typeface="Oswald"/>
              </a:rPr>
              <a:t>References:</a:t>
            </a:r>
          </a:p>
        </p:txBody>
      </p:sp>
      <p:sp>
        <p:nvSpPr>
          <p:cNvPr id="8" name="TextBox 7"/>
          <p:cNvSpPr txBox="1"/>
          <p:nvPr/>
        </p:nvSpPr>
        <p:spPr>
          <a:xfrm>
            <a:off x="1768782" y="1970425"/>
            <a:ext cx="6872298" cy="2031325"/>
          </a:xfrm>
          <a:prstGeom prst="rect">
            <a:avLst/>
          </a:prstGeom>
          <a:noFill/>
        </p:spPr>
        <p:txBody>
          <a:bodyPr wrap="square" rtlCol="0">
            <a:spAutoFit/>
          </a:bodyPr>
          <a:lstStyle/>
          <a:p>
            <a:pPr algn="l">
              <a:buSzPts val="2000"/>
            </a:pPr>
            <a:r>
              <a:rPr lang="en-US" sz="1800" dirty="0">
                <a:solidFill>
                  <a:srgbClr val="000000"/>
                </a:solidFill>
                <a:latin typeface="Austin Web"/>
              </a:rPr>
              <a:t>[1]AUSTIN MORLAN. Building an FPGA Computer: SAP-1. </a:t>
            </a:r>
            <a:r>
              <a:rPr lang="en-US" sz="1800" dirty="0">
                <a:solidFill>
                  <a:srgbClr val="000000"/>
                </a:solidFill>
                <a:latin typeface="Austin Web"/>
                <a:hlinkClick r:id="rId6"/>
              </a:rPr>
              <a:t>https://austinmorlan.com/posts/fpga_computer_sap1/</a:t>
            </a:r>
            <a:endParaRPr lang="en-US" sz="1800" dirty="0">
              <a:solidFill>
                <a:srgbClr val="000000"/>
              </a:solidFill>
              <a:latin typeface="Austin Web"/>
            </a:endParaRPr>
          </a:p>
          <a:p>
            <a:pPr algn="l">
              <a:buSzPts val="2000"/>
            </a:pPr>
            <a:endParaRPr lang="en-US" sz="1800" dirty="0">
              <a:solidFill>
                <a:srgbClr val="000000"/>
              </a:solidFill>
              <a:latin typeface="Austin Web"/>
            </a:endParaRPr>
          </a:p>
          <a:p>
            <a:pPr algn="l">
              <a:buSzPts val="2000"/>
            </a:pPr>
            <a:r>
              <a:rPr lang="en-US" sz="1800" dirty="0">
                <a:solidFill>
                  <a:srgbClr val="000000"/>
                </a:solidFill>
                <a:latin typeface="Austin Web"/>
              </a:rPr>
              <a:t>[2]</a:t>
            </a:r>
            <a:r>
              <a:rPr lang="en-US" sz="1800" dirty="0" err="1">
                <a:solidFill>
                  <a:srgbClr val="000000"/>
                </a:solidFill>
                <a:latin typeface="Austin Web"/>
              </a:rPr>
              <a:t>ModelSim</a:t>
            </a:r>
            <a:r>
              <a:rPr lang="en-US" sz="1800" dirty="0">
                <a:solidFill>
                  <a:srgbClr val="000000"/>
                </a:solidFill>
                <a:latin typeface="Austin Web"/>
              </a:rPr>
              <a:t>.  Intel. </a:t>
            </a:r>
          </a:p>
          <a:p>
            <a:pPr algn="l">
              <a:buSzPts val="2000"/>
            </a:pPr>
            <a:r>
              <a:rPr lang="en-US" sz="1800" dirty="0">
                <a:solidFill>
                  <a:srgbClr val="000000"/>
                </a:solidFill>
                <a:latin typeface="Austin Web"/>
                <a:hlinkClick r:id="rId7"/>
              </a:rPr>
              <a:t>https://www.intel.com/content/www/us/en/software-kit/750368/modelsim-intel-fpgas-standard-edition-software-version-18-1.html</a:t>
            </a:r>
            <a:endParaRPr lang="en-US" sz="1800" dirty="0">
              <a:solidFill>
                <a:srgbClr val="000000"/>
              </a:solidFill>
              <a:latin typeface="Austin Web"/>
            </a:endParaRPr>
          </a:p>
        </p:txBody>
      </p:sp>
    </p:spTree>
    <p:extLst>
      <p:ext uri="{BB962C8B-B14F-4D97-AF65-F5344CB8AC3E}">
        <p14:creationId xmlns:p14="http://schemas.microsoft.com/office/powerpoint/2010/main" val="677407008"/>
      </p:ext>
    </p:extLst>
  </p:cSld>
  <p:clrMapOvr>
    <a:masterClrMapping/>
  </p:clrMapOvr>
  <p:transition>
    <p:fade thruBlk="1"/>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colorTemperature colorTemp="6083"/>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3" name="Picture 2"/>
          <p:cNvPicPr>
            <a:picLocks noChangeAspect="1"/>
          </p:cNvPicPr>
          <p:nvPr/>
        </p:nvPicPr>
        <p:blipFill rotWithShape="1">
          <a:blip r:embed="rId4">
            <a:duotone>
              <a:prstClr val="black"/>
              <a:srgbClr val="00B050">
                <a:tint val="45000"/>
                <a:satMod val="400000"/>
              </a:srgbClr>
            </a:duotone>
            <a:extLst>
              <a:ext uri="{BEBA8EAE-BF5A-486C-A8C5-ECC9F3942E4B}">
                <a14:imgProps xmlns:a14="http://schemas.microsoft.com/office/drawing/2010/main">
                  <a14:imgLayer r:embed="rId5">
                    <a14:imgEffect>
                      <a14:backgroundRemoval t="0" b="58583" l="0" r="100000"/>
                    </a14:imgEffect>
                  </a14:imgLayer>
                </a14:imgProps>
              </a:ext>
              <a:ext uri="{28A0092B-C50C-407E-A947-70E740481C1C}">
                <a14:useLocalDpi xmlns:a14="http://schemas.microsoft.com/office/drawing/2010/main" val="0"/>
              </a:ext>
            </a:extLst>
          </a:blip>
          <a:srcRect b="65299"/>
          <a:stretch>
            <a:fillRect/>
          </a:stretch>
        </p:blipFill>
        <p:spPr>
          <a:xfrm rot="10800000">
            <a:off x="0" y="5851000"/>
            <a:ext cx="9144000" cy="1006999"/>
          </a:xfrm>
          <a:prstGeom prst="rect">
            <a:avLst/>
          </a:prstGeom>
        </p:spPr>
      </p:pic>
      <p:sp>
        <p:nvSpPr>
          <p:cNvPr id="7" name="TextBox 6"/>
          <p:cNvSpPr txBox="1"/>
          <p:nvPr/>
        </p:nvSpPr>
        <p:spPr>
          <a:xfrm flipH="1">
            <a:off x="1427878" y="2275522"/>
            <a:ext cx="6580851" cy="2306954"/>
          </a:xfrm>
          <a:prstGeom prst="flowChartPreparation">
            <a:avLst/>
          </a:prstGeom>
          <a:solidFill>
            <a:schemeClr val="accent4">
              <a:lumMod val="20000"/>
              <a:lumOff val="80000"/>
            </a:schemeClr>
          </a:solidFill>
          <a:effectLst>
            <a:glow rad="228600">
              <a:schemeClr val="accent5">
                <a:satMod val="175000"/>
                <a:alpha val="40000"/>
              </a:schemeClr>
            </a:glow>
          </a:effectLst>
        </p:spPr>
        <p:style>
          <a:lnRef idx="2">
            <a:schemeClr val="accent4"/>
          </a:lnRef>
          <a:fillRef idx="1">
            <a:schemeClr val="lt1"/>
          </a:fillRef>
          <a:effectRef idx="0">
            <a:schemeClr val="accent4"/>
          </a:effectRef>
          <a:fontRef idx="minor">
            <a:schemeClr val="dk1"/>
          </a:fontRef>
        </p:style>
        <p:txBody>
          <a:bodyPr wrap="square" rtlCol="0">
            <a:spAutoFit/>
          </a:bodyPr>
          <a:lstStyle/>
          <a:p>
            <a:pPr algn="ctr">
              <a:buClr>
                <a:schemeClr val="accent1"/>
              </a:buClr>
              <a:buSzPts val="2000"/>
            </a:pPr>
            <a:r>
              <a:rPr lang="en-US" sz="4800" b="1" dirty="0">
                <a:solidFill>
                  <a:srgbClr val="860000"/>
                </a:solidFill>
                <a:latin typeface="Austin Web"/>
                <a:ea typeface="Arial" panose="020B0604020202020204"/>
                <a:cs typeface="Arial" panose="020B0604020202020204"/>
                <a:sym typeface="Oswald"/>
              </a:rPr>
              <a:t>THANK YOU </a:t>
            </a:r>
          </a:p>
          <a:p>
            <a:pPr algn="ctr">
              <a:buClr>
                <a:schemeClr val="accent1"/>
              </a:buClr>
              <a:buSzPts val="2000"/>
            </a:pPr>
            <a:r>
              <a:rPr lang="en-US" sz="4800" b="1" dirty="0">
                <a:solidFill>
                  <a:srgbClr val="860000"/>
                </a:solidFill>
                <a:latin typeface="Austin Web"/>
                <a:ea typeface="Arial" panose="020B0604020202020204"/>
                <a:cs typeface="Arial" panose="020B0604020202020204"/>
                <a:sym typeface="Oswald"/>
              </a:rPr>
              <a:t>FOR YOUR TIME</a:t>
            </a:r>
          </a:p>
        </p:txBody>
      </p:sp>
      <p:pic>
        <p:nvPicPr>
          <p:cNvPr id="4" name="Picture 3"/>
          <p:cNvPicPr>
            <a:picLocks noChangeAspect="1"/>
          </p:cNvPicPr>
          <p:nvPr/>
        </p:nvPicPr>
        <p:blipFill rotWithShape="1">
          <a:blip r:embed="rId4">
            <a:duotone>
              <a:prstClr val="black"/>
              <a:srgbClr val="00B050">
                <a:tint val="45000"/>
                <a:satMod val="400000"/>
              </a:srgbClr>
            </a:duotone>
            <a:extLst>
              <a:ext uri="{BEBA8EAE-BF5A-486C-A8C5-ECC9F3942E4B}">
                <a14:imgProps xmlns:a14="http://schemas.microsoft.com/office/drawing/2010/main">
                  <a14:imgLayer r:embed="rId5">
                    <a14:imgEffect>
                      <a14:backgroundRemoval t="0" b="58583" l="0" r="100000"/>
                    </a14:imgEffect>
                  </a14:imgLayer>
                </a14:imgProps>
              </a:ext>
              <a:ext uri="{28A0092B-C50C-407E-A947-70E740481C1C}">
                <a14:useLocalDpi xmlns:a14="http://schemas.microsoft.com/office/drawing/2010/main" val="0"/>
              </a:ext>
            </a:extLst>
          </a:blip>
          <a:srcRect b="65299"/>
          <a:stretch>
            <a:fillRect/>
          </a:stretch>
        </p:blipFill>
        <p:spPr>
          <a:xfrm>
            <a:off x="0" y="0"/>
            <a:ext cx="9144000" cy="1006999"/>
          </a:xfrm>
          <a:prstGeom prst="rect">
            <a:avLst/>
          </a:prstGeom>
        </p:spPr>
      </p:pic>
    </p:spTree>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colorTemperature colorTemp="6083"/>
                    </a14:imgEffect>
                  </a14:imgLayer>
                </a14:imgProps>
              </a:ext>
              <a:ext uri="{28A0092B-C50C-407E-A947-70E740481C1C}">
                <a14:useLocalDpi xmlns:a14="http://schemas.microsoft.com/office/drawing/2010/main" val="0"/>
              </a:ext>
            </a:extLst>
          </a:blip>
          <a:stretch>
            <a:fillRect/>
          </a:stretch>
        </p:blipFill>
        <p:spPr>
          <a:xfrm>
            <a:off x="-7554" y="0"/>
            <a:ext cx="9144000" cy="6858000"/>
          </a:xfrm>
          <a:prstGeom prst="rect">
            <a:avLst/>
          </a:prstGeom>
        </p:spPr>
      </p:pic>
      <p:pic>
        <p:nvPicPr>
          <p:cNvPr id="3" name="Picture 2"/>
          <p:cNvPicPr>
            <a:picLocks noChangeAspect="1"/>
          </p:cNvPicPr>
          <p:nvPr/>
        </p:nvPicPr>
        <p:blipFill rotWithShape="1">
          <a:blip r:embed="rId4">
            <a:duotone>
              <a:prstClr val="black"/>
              <a:srgbClr val="00B050">
                <a:tint val="45000"/>
                <a:satMod val="400000"/>
              </a:srgbClr>
            </a:duotone>
            <a:extLst>
              <a:ext uri="{BEBA8EAE-BF5A-486C-A8C5-ECC9F3942E4B}">
                <a14:imgProps xmlns:a14="http://schemas.microsoft.com/office/drawing/2010/main">
                  <a14:imgLayer r:embed="rId5">
                    <a14:imgEffect>
                      <a14:backgroundRemoval t="0" b="58583" l="0" r="100000"/>
                    </a14:imgEffect>
                  </a14:imgLayer>
                </a14:imgProps>
              </a:ext>
              <a:ext uri="{28A0092B-C50C-407E-A947-70E740481C1C}">
                <a14:useLocalDpi xmlns:a14="http://schemas.microsoft.com/office/drawing/2010/main" val="0"/>
              </a:ext>
            </a:extLst>
          </a:blip>
          <a:srcRect b="65299"/>
          <a:stretch>
            <a:fillRect/>
          </a:stretch>
        </p:blipFill>
        <p:spPr>
          <a:xfrm rot="16200000">
            <a:off x="-2924064" y="2924065"/>
            <a:ext cx="6855130" cy="1006999"/>
          </a:xfrm>
          <a:prstGeom prst="rect">
            <a:avLst/>
          </a:prstGeom>
        </p:spPr>
      </p:pic>
      <p:sp>
        <p:nvSpPr>
          <p:cNvPr id="4" name="TextBox 3"/>
          <p:cNvSpPr txBox="1"/>
          <p:nvPr/>
        </p:nvSpPr>
        <p:spPr>
          <a:xfrm flipH="1">
            <a:off x="2442824" y="1186487"/>
            <a:ext cx="5257799" cy="584775"/>
          </a:xfrm>
          <a:prstGeom prst="rect">
            <a:avLst/>
          </a:prstGeom>
        </p:spPr>
        <p:txBody>
          <a:bodyPr wrap="square" rtlCol="0">
            <a:spAutoFit/>
          </a:bodyPr>
          <a:lstStyle/>
          <a:p>
            <a:pPr algn="ctr">
              <a:buClr>
                <a:schemeClr val="accent1"/>
              </a:buClr>
              <a:buSzPts val="2000"/>
            </a:pPr>
            <a:r>
              <a:rPr lang="en-US" sz="3200" b="1" dirty="0">
                <a:solidFill>
                  <a:srgbClr val="860000"/>
                </a:solidFill>
                <a:latin typeface="Austin Web"/>
                <a:sym typeface="Oswald"/>
              </a:rPr>
              <a:t>Tools Used:</a:t>
            </a:r>
          </a:p>
        </p:txBody>
      </p:sp>
      <p:sp>
        <p:nvSpPr>
          <p:cNvPr id="5" name="TextBox 4">
            <a:extLst>
              <a:ext uri="{FF2B5EF4-FFF2-40B4-BE49-F238E27FC236}">
                <a16:creationId xmlns:a16="http://schemas.microsoft.com/office/drawing/2014/main" id="{DFD619D3-AC27-5AD6-694A-5C580E755434}"/>
              </a:ext>
            </a:extLst>
          </p:cNvPr>
          <p:cNvSpPr txBox="1"/>
          <p:nvPr/>
        </p:nvSpPr>
        <p:spPr>
          <a:xfrm>
            <a:off x="1768782" y="1970425"/>
            <a:ext cx="6762570" cy="1754326"/>
          </a:xfrm>
          <a:prstGeom prst="rect">
            <a:avLst/>
          </a:prstGeom>
          <a:noFill/>
        </p:spPr>
        <p:txBody>
          <a:bodyPr wrap="square" rtlCol="0">
            <a:spAutoFit/>
          </a:bodyPr>
          <a:lstStyle/>
          <a:p>
            <a:pPr marL="285750" lvl="1" indent="-285750" algn="just">
              <a:buSzPct val="150000"/>
              <a:buFont typeface="Arial" panose="020B0604020202020204" pitchFamily="34" charset="0"/>
              <a:buChar char="•"/>
            </a:pPr>
            <a:r>
              <a:rPr lang="en-US" sz="1800" b="1" dirty="0">
                <a:latin typeface="Austin Web"/>
              </a:rPr>
              <a:t>Verilog:</a:t>
            </a:r>
          </a:p>
          <a:p>
            <a:pPr algn="just">
              <a:buSzPct val="150000"/>
            </a:pPr>
            <a:r>
              <a:rPr lang="en-US" sz="1800" dirty="0">
                <a:latin typeface="Austin Web"/>
              </a:rPr>
              <a:t>	A hardware descriptive language which we used to write 	code for SAP-1.</a:t>
            </a:r>
          </a:p>
          <a:p>
            <a:pPr marL="285750" lvl="1" indent="-285750" algn="just">
              <a:buSzPct val="150000"/>
              <a:buFont typeface="Arial" panose="020B0604020202020204" pitchFamily="34" charset="0"/>
              <a:buChar char="•"/>
            </a:pPr>
            <a:r>
              <a:rPr lang="en-US" sz="1800" b="1" dirty="0">
                <a:latin typeface="Austin Web"/>
              </a:rPr>
              <a:t>Model Sim[2]:</a:t>
            </a:r>
          </a:p>
          <a:p>
            <a:pPr algn="just">
              <a:buSzPct val="150000"/>
            </a:pPr>
            <a:r>
              <a:rPr lang="en-US" sz="1800" dirty="0">
                <a:latin typeface="Austin Web"/>
              </a:rPr>
              <a:t>	A tool for  simulation and debugging tool often used in the 	field of digital electronics and integrated circuit design.</a:t>
            </a:r>
          </a:p>
        </p:txBody>
      </p:sp>
    </p:spTree>
    <p:extLst>
      <p:ext uri="{BB962C8B-B14F-4D97-AF65-F5344CB8AC3E}">
        <p14:creationId xmlns:p14="http://schemas.microsoft.com/office/powerpoint/2010/main" val="653076485"/>
      </p:ext>
    </p:extLst>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colorTemperature colorTemp="6083"/>
                    </a14:imgEffect>
                  </a14:imgLayer>
                </a14:imgProps>
              </a:ext>
              <a:ext uri="{28A0092B-C50C-407E-A947-70E740481C1C}">
                <a14:useLocalDpi xmlns:a14="http://schemas.microsoft.com/office/drawing/2010/main" val="0"/>
              </a:ext>
            </a:extLst>
          </a:blip>
          <a:stretch>
            <a:fillRect/>
          </a:stretch>
        </p:blipFill>
        <p:spPr>
          <a:xfrm>
            <a:off x="-1" y="0"/>
            <a:ext cx="9144000" cy="6858000"/>
          </a:xfrm>
          <a:prstGeom prst="rect">
            <a:avLst/>
          </a:prstGeom>
        </p:spPr>
      </p:pic>
      <p:pic>
        <p:nvPicPr>
          <p:cNvPr id="3" name="Picture 2"/>
          <p:cNvPicPr>
            <a:picLocks noChangeAspect="1"/>
          </p:cNvPicPr>
          <p:nvPr/>
        </p:nvPicPr>
        <p:blipFill rotWithShape="1">
          <a:blip r:embed="rId4">
            <a:duotone>
              <a:prstClr val="black"/>
              <a:srgbClr val="00B050">
                <a:tint val="45000"/>
                <a:satMod val="400000"/>
              </a:srgbClr>
            </a:duotone>
            <a:extLst>
              <a:ext uri="{BEBA8EAE-BF5A-486C-A8C5-ECC9F3942E4B}">
                <a14:imgProps xmlns:a14="http://schemas.microsoft.com/office/drawing/2010/main">
                  <a14:imgLayer r:embed="rId5">
                    <a14:imgEffect>
                      <a14:backgroundRemoval t="0" b="58583" l="0" r="100000"/>
                    </a14:imgEffect>
                  </a14:imgLayer>
                </a14:imgProps>
              </a:ext>
              <a:ext uri="{28A0092B-C50C-407E-A947-70E740481C1C}">
                <a14:useLocalDpi xmlns:a14="http://schemas.microsoft.com/office/drawing/2010/main" val="0"/>
              </a:ext>
            </a:extLst>
          </a:blip>
          <a:srcRect b="65299"/>
          <a:stretch>
            <a:fillRect/>
          </a:stretch>
        </p:blipFill>
        <p:spPr>
          <a:xfrm rot="16200000">
            <a:off x="-2924064" y="2924065"/>
            <a:ext cx="6855130" cy="1006999"/>
          </a:xfrm>
          <a:prstGeom prst="rect">
            <a:avLst/>
          </a:prstGeom>
        </p:spPr>
      </p:pic>
      <p:sp>
        <p:nvSpPr>
          <p:cNvPr id="4" name="TextBox 3"/>
          <p:cNvSpPr txBox="1"/>
          <p:nvPr/>
        </p:nvSpPr>
        <p:spPr>
          <a:xfrm flipH="1">
            <a:off x="2442824" y="1186487"/>
            <a:ext cx="5257799" cy="584775"/>
          </a:xfrm>
          <a:prstGeom prst="rect">
            <a:avLst/>
          </a:prstGeom>
        </p:spPr>
        <p:txBody>
          <a:bodyPr wrap="square" rtlCol="0">
            <a:spAutoFit/>
          </a:bodyPr>
          <a:lstStyle/>
          <a:p>
            <a:pPr algn="ctr">
              <a:buClr>
                <a:schemeClr val="accent1"/>
              </a:buClr>
              <a:buSzPts val="2000"/>
            </a:pPr>
            <a:r>
              <a:rPr lang="en-US" sz="3200" b="1" dirty="0">
                <a:solidFill>
                  <a:srgbClr val="860000"/>
                </a:solidFill>
                <a:latin typeface="Austin Web"/>
                <a:sym typeface="Oswald"/>
              </a:rPr>
              <a:t>SAP-1 Instruction Set:</a:t>
            </a:r>
          </a:p>
        </p:txBody>
      </p:sp>
      <p:sp>
        <p:nvSpPr>
          <p:cNvPr id="5" name="TextBox 4">
            <a:extLst>
              <a:ext uri="{FF2B5EF4-FFF2-40B4-BE49-F238E27FC236}">
                <a16:creationId xmlns:a16="http://schemas.microsoft.com/office/drawing/2014/main" id="{DFD619D3-AC27-5AD6-694A-5C580E755434}"/>
              </a:ext>
            </a:extLst>
          </p:cNvPr>
          <p:cNvSpPr txBox="1"/>
          <p:nvPr/>
        </p:nvSpPr>
        <p:spPr>
          <a:xfrm>
            <a:off x="1768782" y="1783899"/>
            <a:ext cx="6762570" cy="1754326"/>
          </a:xfrm>
          <a:prstGeom prst="rect">
            <a:avLst/>
          </a:prstGeom>
          <a:noFill/>
        </p:spPr>
        <p:txBody>
          <a:bodyPr wrap="square" rtlCol="0">
            <a:spAutoFit/>
          </a:bodyPr>
          <a:lstStyle/>
          <a:p>
            <a:pPr marL="285750" lvl="0" indent="-285750">
              <a:buSzPct val="150000"/>
              <a:buFont typeface="Arial" panose="020B0604020202020204" pitchFamily="34" charset="0"/>
              <a:buChar char="•"/>
            </a:pPr>
            <a:r>
              <a:rPr lang="en-US" sz="1800" b="1" dirty="0">
                <a:latin typeface="Austin Web"/>
              </a:rPr>
              <a:t>[0000] LDA $X: </a:t>
            </a:r>
            <a:r>
              <a:rPr lang="en-US" sz="1800" dirty="0">
                <a:latin typeface="Austin Web"/>
              </a:rPr>
              <a:t> Load the value at memory location $X into A.</a:t>
            </a:r>
          </a:p>
          <a:p>
            <a:pPr marL="285750" lvl="0" indent="-285750">
              <a:buSzPct val="150000"/>
              <a:buFont typeface="Arial" panose="020B0604020202020204" pitchFamily="34" charset="0"/>
              <a:buChar char="•"/>
            </a:pPr>
            <a:r>
              <a:rPr lang="en-US" sz="1800" b="1" dirty="0">
                <a:latin typeface="Austin Web"/>
              </a:rPr>
              <a:t>[0001] ADD $X:  </a:t>
            </a:r>
            <a:r>
              <a:rPr lang="en-US" sz="1800" dirty="0">
                <a:latin typeface="Austin Web"/>
              </a:rPr>
              <a:t>Add the value at memory location $X to A and 			store the sum in A.</a:t>
            </a:r>
          </a:p>
          <a:p>
            <a:pPr marL="285750" lvl="0" indent="-285750">
              <a:buSzPct val="150000"/>
              <a:buFont typeface="Arial" panose="020B0604020202020204" pitchFamily="34" charset="0"/>
              <a:buChar char="•"/>
            </a:pPr>
            <a:r>
              <a:rPr lang="en-US" sz="1800" b="1" dirty="0">
                <a:latin typeface="Austin Web"/>
              </a:rPr>
              <a:t>[0010] SUB $X:  </a:t>
            </a:r>
            <a:r>
              <a:rPr lang="en-US" sz="1800" dirty="0">
                <a:latin typeface="Austin Web"/>
              </a:rPr>
              <a:t>Subtract the value at memory location $X from A 		and store the difference in A.</a:t>
            </a:r>
          </a:p>
          <a:p>
            <a:pPr marL="285750" lvl="0" indent="-285750">
              <a:buSzPct val="150000"/>
              <a:buFont typeface="Arial" panose="020B0604020202020204" pitchFamily="34" charset="0"/>
              <a:buChar char="•"/>
            </a:pPr>
            <a:r>
              <a:rPr lang="en-US" sz="1800" b="1" dirty="0">
                <a:latin typeface="Austin Web"/>
              </a:rPr>
              <a:t>[1111] HLT:    	</a:t>
            </a:r>
            <a:r>
              <a:rPr lang="en-US" sz="1800" dirty="0">
                <a:latin typeface="Austin Web"/>
              </a:rPr>
              <a:t>Halt execution of the program.</a:t>
            </a:r>
          </a:p>
        </p:txBody>
      </p:sp>
    </p:spTree>
    <p:extLst>
      <p:ext uri="{BB962C8B-B14F-4D97-AF65-F5344CB8AC3E}">
        <p14:creationId xmlns:p14="http://schemas.microsoft.com/office/powerpoint/2010/main" val="3831914910"/>
      </p:ext>
    </p:extLst>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colorTemperature colorTemp="6083"/>
                    </a14:imgEffect>
                  </a14:imgLayer>
                </a14:imgProps>
              </a:ext>
              <a:ext uri="{28A0092B-C50C-407E-A947-70E740481C1C}">
                <a14:useLocalDpi xmlns:a14="http://schemas.microsoft.com/office/drawing/2010/main" val="0"/>
              </a:ext>
            </a:extLst>
          </a:blip>
          <a:stretch>
            <a:fillRect/>
          </a:stretch>
        </p:blipFill>
        <p:spPr>
          <a:xfrm>
            <a:off x="-1" y="0"/>
            <a:ext cx="9144000" cy="6858000"/>
          </a:xfrm>
          <a:prstGeom prst="rect">
            <a:avLst/>
          </a:prstGeom>
        </p:spPr>
      </p:pic>
      <p:pic>
        <p:nvPicPr>
          <p:cNvPr id="3" name="Picture 2"/>
          <p:cNvPicPr>
            <a:picLocks noChangeAspect="1"/>
          </p:cNvPicPr>
          <p:nvPr/>
        </p:nvPicPr>
        <p:blipFill rotWithShape="1">
          <a:blip r:embed="rId4">
            <a:duotone>
              <a:prstClr val="black"/>
              <a:srgbClr val="00B050">
                <a:tint val="45000"/>
                <a:satMod val="400000"/>
              </a:srgbClr>
            </a:duotone>
            <a:extLst>
              <a:ext uri="{BEBA8EAE-BF5A-486C-A8C5-ECC9F3942E4B}">
                <a14:imgProps xmlns:a14="http://schemas.microsoft.com/office/drawing/2010/main">
                  <a14:imgLayer r:embed="rId5">
                    <a14:imgEffect>
                      <a14:backgroundRemoval t="0" b="58583" l="0" r="100000"/>
                    </a14:imgEffect>
                  </a14:imgLayer>
                </a14:imgProps>
              </a:ext>
              <a:ext uri="{28A0092B-C50C-407E-A947-70E740481C1C}">
                <a14:useLocalDpi xmlns:a14="http://schemas.microsoft.com/office/drawing/2010/main" val="0"/>
              </a:ext>
            </a:extLst>
          </a:blip>
          <a:srcRect b="65299"/>
          <a:stretch>
            <a:fillRect/>
          </a:stretch>
        </p:blipFill>
        <p:spPr>
          <a:xfrm rot="16200000">
            <a:off x="-2924064" y="2924065"/>
            <a:ext cx="6855130" cy="1006999"/>
          </a:xfrm>
          <a:prstGeom prst="rect">
            <a:avLst/>
          </a:prstGeom>
        </p:spPr>
      </p:pic>
      <p:sp>
        <p:nvSpPr>
          <p:cNvPr id="4" name="TextBox 3"/>
          <p:cNvSpPr txBox="1"/>
          <p:nvPr/>
        </p:nvSpPr>
        <p:spPr>
          <a:xfrm flipH="1">
            <a:off x="2442824" y="1186487"/>
            <a:ext cx="5257799" cy="584775"/>
          </a:xfrm>
          <a:prstGeom prst="rect">
            <a:avLst/>
          </a:prstGeom>
        </p:spPr>
        <p:txBody>
          <a:bodyPr wrap="square" rtlCol="0">
            <a:spAutoFit/>
          </a:bodyPr>
          <a:lstStyle/>
          <a:p>
            <a:pPr algn="ctr">
              <a:buClr>
                <a:schemeClr val="accent1"/>
              </a:buClr>
              <a:buSzPts val="2000"/>
            </a:pPr>
            <a:r>
              <a:rPr lang="en-US" sz="3200" b="1" dirty="0">
                <a:solidFill>
                  <a:srgbClr val="860000"/>
                </a:solidFill>
                <a:latin typeface="Austin Web"/>
                <a:sym typeface="Oswald"/>
              </a:rPr>
              <a:t>SAP-1 Modules:</a:t>
            </a:r>
          </a:p>
        </p:txBody>
      </p:sp>
      <p:sp>
        <p:nvSpPr>
          <p:cNvPr id="5" name="TextBox 4">
            <a:extLst>
              <a:ext uri="{FF2B5EF4-FFF2-40B4-BE49-F238E27FC236}">
                <a16:creationId xmlns:a16="http://schemas.microsoft.com/office/drawing/2014/main" id="{DFD619D3-AC27-5AD6-694A-5C580E755434}"/>
              </a:ext>
            </a:extLst>
          </p:cNvPr>
          <p:cNvSpPr txBox="1"/>
          <p:nvPr/>
        </p:nvSpPr>
        <p:spPr>
          <a:xfrm>
            <a:off x="1779104" y="1783899"/>
            <a:ext cx="6752248" cy="2862322"/>
          </a:xfrm>
          <a:prstGeom prst="rect">
            <a:avLst/>
          </a:prstGeom>
          <a:noFill/>
        </p:spPr>
        <p:txBody>
          <a:bodyPr wrap="square" rtlCol="0">
            <a:spAutoFit/>
          </a:bodyPr>
          <a:lstStyle/>
          <a:p>
            <a:pPr marL="457200" lvl="7" indent="-457200">
              <a:buSzPct val="110000"/>
              <a:buFont typeface="+mj-lt"/>
              <a:buAutoNum type="arabicPeriod"/>
            </a:pPr>
            <a:r>
              <a:rPr lang="en-US" sz="2000" dirty="0">
                <a:latin typeface="Austin Web"/>
                <a:hlinkClick r:id="rId6">
                  <a:extLst>
                    <a:ext uri="{A12FA001-AC4F-418D-AE19-62706E023703}">
                      <ahyp:hlinkClr xmlns:ahyp="http://schemas.microsoft.com/office/drawing/2018/hyperlinkcolor" val="tx"/>
                    </a:ext>
                  </a:extLst>
                </a:hlinkClick>
              </a:rPr>
              <a:t>Clock</a:t>
            </a:r>
            <a:endParaRPr lang="en-US" sz="2000" dirty="0">
              <a:latin typeface="Austin Web"/>
            </a:endParaRPr>
          </a:p>
          <a:p>
            <a:pPr marL="457200" lvl="7" indent="-457200">
              <a:buSzPct val="110000"/>
              <a:buFont typeface="+mj-lt"/>
              <a:buAutoNum type="arabicPeriod"/>
            </a:pPr>
            <a:r>
              <a:rPr lang="en-US" sz="2000" dirty="0">
                <a:latin typeface="Austin Web"/>
                <a:hlinkClick r:id="rId7">
                  <a:extLst>
                    <a:ext uri="{A12FA001-AC4F-418D-AE19-62706E023703}">
                      <ahyp:hlinkClr xmlns:ahyp="http://schemas.microsoft.com/office/drawing/2018/hyperlinkcolor" val="tx"/>
                    </a:ext>
                  </a:extLst>
                </a:hlinkClick>
              </a:rPr>
              <a:t>Program Counter</a:t>
            </a:r>
            <a:endParaRPr lang="en-US" sz="2000" dirty="0">
              <a:latin typeface="Austin Web"/>
            </a:endParaRPr>
          </a:p>
          <a:p>
            <a:pPr marL="457200" lvl="7" indent="-457200">
              <a:buSzPct val="110000"/>
              <a:buFont typeface="+mj-lt"/>
              <a:buAutoNum type="arabicPeriod"/>
            </a:pPr>
            <a:r>
              <a:rPr lang="en-US" sz="2000" dirty="0">
                <a:latin typeface="Austin Web"/>
                <a:hlinkClick r:id="rId8">
                  <a:extLst>
                    <a:ext uri="{A12FA001-AC4F-418D-AE19-62706E023703}">
                      <ahyp:hlinkClr xmlns:ahyp="http://schemas.microsoft.com/office/drawing/2018/hyperlinkcolor" val="tx"/>
                    </a:ext>
                  </a:extLst>
                </a:hlinkClick>
              </a:rPr>
              <a:t>Register A</a:t>
            </a:r>
            <a:endParaRPr lang="en-US" sz="2000" dirty="0">
              <a:latin typeface="Austin Web"/>
            </a:endParaRPr>
          </a:p>
          <a:p>
            <a:pPr marL="457200" lvl="7" indent="-457200">
              <a:buSzPct val="110000"/>
              <a:buFont typeface="+mj-lt"/>
              <a:buAutoNum type="arabicPeriod"/>
            </a:pPr>
            <a:r>
              <a:rPr lang="en-US" sz="2000" dirty="0">
                <a:latin typeface="Austin Web"/>
                <a:hlinkClick r:id="rId9">
                  <a:extLst>
                    <a:ext uri="{A12FA001-AC4F-418D-AE19-62706E023703}">
                      <ahyp:hlinkClr xmlns:ahyp="http://schemas.microsoft.com/office/drawing/2018/hyperlinkcolor" val="tx"/>
                    </a:ext>
                  </a:extLst>
                </a:hlinkClick>
              </a:rPr>
              <a:t>Register B</a:t>
            </a:r>
            <a:endParaRPr lang="en-US" sz="2000" dirty="0">
              <a:latin typeface="Austin Web"/>
            </a:endParaRPr>
          </a:p>
          <a:p>
            <a:pPr marL="457200" lvl="7" indent="-457200">
              <a:buSzPct val="110000"/>
              <a:buFont typeface="+mj-lt"/>
              <a:buAutoNum type="arabicPeriod"/>
            </a:pPr>
            <a:r>
              <a:rPr lang="en-US" sz="2000" dirty="0">
                <a:latin typeface="Austin Web"/>
                <a:hlinkClick r:id="rId10">
                  <a:extLst>
                    <a:ext uri="{A12FA001-AC4F-418D-AE19-62706E023703}">
                      <ahyp:hlinkClr xmlns:ahyp="http://schemas.microsoft.com/office/drawing/2018/hyperlinkcolor" val="tx"/>
                    </a:ext>
                  </a:extLst>
                </a:hlinkClick>
              </a:rPr>
              <a:t>Adder</a:t>
            </a:r>
            <a:endParaRPr lang="en-US" sz="2000" dirty="0">
              <a:latin typeface="Austin Web"/>
            </a:endParaRPr>
          </a:p>
          <a:p>
            <a:pPr marL="457200" lvl="7" indent="-457200">
              <a:buSzPct val="110000"/>
              <a:buFont typeface="+mj-lt"/>
              <a:buAutoNum type="arabicPeriod"/>
            </a:pPr>
            <a:r>
              <a:rPr lang="en-US" sz="2000" dirty="0">
                <a:latin typeface="Austin Web"/>
                <a:hlinkClick r:id="rId11">
                  <a:extLst>
                    <a:ext uri="{A12FA001-AC4F-418D-AE19-62706E023703}">
                      <ahyp:hlinkClr xmlns:ahyp="http://schemas.microsoft.com/office/drawing/2018/hyperlinkcolor" val="tx"/>
                    </a:ext>
                  </a:extLst>
                </a:hlinkClick>
              </a:rPr>
              <a:t>Memory</a:t>
            </a:r>
            <a:endParaRPr lang="en-US" sz="2000" dirty="0">
              <a:latin typeface="Austin Web"/>
            </a:endParaRPr>
          </a:p>
          <a:p>
            <a:pPr marL="457200" lvl="7" indent="-457200">
              <a:buSzPct val="110000"/>
              <a:buFont typeface="+mj-lt"/>
              <a:buAutoNum type="arabicPeriod"/>
            </a:pPr>
            <a:r>
              <a:rPr lang="en-US" sz="2000" dirty="0">
                <a:latin typeface="Austin Web"/>
                <a:hlinkClick r:id="rId12">
                  <a:extLst>
                    <a:ext uri="{A12FA001-AC4F-418D-AE19-62706E023703}">
                      <ahyp:hlinkClr xmlns:ahyp="http://schemas.microsoft.com/office/drawing/2018/hyperlinkcolor" val="tx"/>
                    </a:ext>
                  </a:extLst>
                </a:hlinkClick>
              </a:rPr>
              <a:t>Instruction Register</a:t>
            </a:r>
            <a:endParaRPr lang="en-US" sz="2000" dirty="0">
              <a:latin typeface="Austin Web"/>
            </a:endParaRPr>
          </a:p>
          <a:p>
            <a:pPr marL="457200" lvl="7" indent="-457200">
              <a:buSzPct val="110000"/>
              <a:buFont typeface="+mj-lt"/>
              <a:buAutoNum type="arabicPeriod"/>
            </a:pPr>
            <a:r>
              <a:rPr lang="en-US" sz="2000" dirty="0">
                <a:latin typeface="Austin Web"/>
                <a:hlinkClick r:id="rId13">
                  <a:extLst>
                    <a:ext uri="{A12FA001-AC4F-418D-AE19-62706E023703}">
                      <ahyp:hlinkClr xmlns:ahyp="http://schemas.microsoft.com/office/drawing/2018/hyperlinkcolor" val="tx"/>
                    </a:ext>
                  </a:extLst>
                </a:hlinkClick>
              </a:rPr>
              <a:t>Bus</a:t>
            </a:r>
            <a:endParaRPr lang="en-US" sz="2000" dirty="0">
              <a:latin typeface="Austin Web"/>
            </a:endParaRPr>
          </a:p>
          <a:p>
            <a:pPr marL="457200" lvl="7" indent="-457200">
              <a:buSzPct val="110000"/>
              <a:buFont typeface="+mj-lt"/>
              <a:buAutoNum type="arabicPeriod"/>
            </a:pPr>
            <a:r>
              <a:rPr lang="en-US" sz="2000" dirty="0">
                <a:latin typeface="Austin Web"/>
                <a:hlinkClick r:id="rId14">
                  <a:extLst>
                    <a:ext uri="{A12FA001-AC4F-418D-AE19-62706E023703}">
                      <ahyp:hlinkClr xmlns:ahyp="http://schemas.microsoft.com/office/drawing/2018/hyperlinkcolor" val="tx"/>
                    </a:ext>
                  </a:extLst>
                </a:hlinkClick>
              </a:rPr>
              <a:t>Controller</a:t>
            </a:r>
            <a:endParaRPr lang="en-US" sz="2000" dirty="0">
              <a:latin typeface="Austin Web"/>
            </a:endParaRPr>
          </a:p>
        </p:txBody>
      </p:sp>
    </p:spTree>
    <p:extLst>
      <p:ext uri="{BB962C8B-B14F-4D97-AF65-F5344CB8AC3E}">
        <p14:creationId xmlns:p14="http://schemas.microsoft.com/office/powerpoint/2010/main" val="3975490552"/>
      </p:ext>
    </p:extLst>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colorTemperature colorTemp="6083"/>
                    </a14:imgEffect>
                  </a14:imgLayer>
                </a14:imgProps>
              </a:ext>
              <a:ext uri="{28A0092B-C50C-407E-A947-70E740481C1C}">
                <a14:useLocalDpi xmlns:a14="http://schemas.microsoft.com/office/drawing/2010/main" val="0"/>
              </a:ext>
            </a:extLst>
          </a:blip>
          <a:stretch>
            <a:fillRect/>
          </a:stretch>
        </p:blipFill>
        <p:spPr>
          <a:xfrm>
            <a:off x="-1" y="0"/>
            <a:ext cx="9144000" cy="6858000"/>
          </a:xfrm>
          <a:prstGeom prst="rect">
            <a:avLst/>
          </a:prstGeom>
        </p:spPr>
      </p:pic>
      <p:pic>
        <p:nvPicPr>
          <p:cNvPr id="3" name="Picture 2"/>
          <p:cNvPicPr>
            <a:picLocks noChangeAspect="1"/>
          </p:cNvPicPr>
          <p:nvPr/>
        </p:nvPicPr>
        <p:blipFill rotWithShape="1">
          <a:blip r:embed="rId4">
            <a:duotone>
              <a:prstClr val="black"/>
              <a:srgbClr val="00B050">
                <a:tint val="45000"/>
                <a:satMod val="400000"/>
              </a:srgbClr>
            </a:duotone>
            <a:extLst>
              <a:ext uri="{BEBA8EAE-BF5A-486C-A8C5-ECC9F3942E4B}">
                <a14:imgProps xmlns:a14="http://schemas.microsoft.com/office/drawing/2010/main">
                  <a14:imgLayer r:embed="rId5">
                    <a14:imgEffect>
                      <a14:backgroundRemoval t="0" b="58583" l="0" r="100000"/>
                    </a14:imgEffect>
                  </a14:imgLayer>
                </a14:imgProps>
              </a:ext>
              <a:ext uri="{28A0092B-C50C-407E-A947-70E740481C1C}">
                <a14:useLocalDpi xmlns:a14="http://schemas.microsoft.com/office/drawing/2010/main" val="0"/>
              </a:ext>
            </a:extLst>
          </a:blip>
          <a:srcRect b="65299"/>
          <a:stretch>
            <a:fillRect/>
          </a:stretch>
        </p:blipFill>
        <p:spPr>
          <a:xfrm rot="16200000">
            <a:off x="-2924064" y="2924065"/>
            <a:ext cx="6855130" cy="1006999"/>
          </a:xfrm>
          <a:prstGeom prst="rect">
            <a:avLst/>
          </a:prstGeom>
        </p:spPr>
      </p:pic>
      <p:sp>
        <p:nvSpPr>
          <p:cNvPr id="4" name="TextBox 3"/>
          <p:cNvSpPr txBox="1"/>
          <p:nvPr/>
        </p:nvSpPr>
        <p:spPr>
          <a:xfrm flipH="1">
            <a:off x="2442824" y="1186487"/>
            <a:ext cx="5257799" cy="584775"/>
          </a:xfrm>
          <a:prstGeom prst="rect">
            <a:avLst/>
          </a:prstGeom>
        </p:spPr>
        <p:txBody>
          <a:bodyPr wrap="square" rtlCol="0">
            <a:spAutoFit/>
          </a:bodyPr>
          <a:lstStyle/>
          <a:p>
            <a:pPr algn="ctr">
              <a:buClr>
                <a:schemeClr val="accent1"/>
              </a:buClr>
              <a:buSzPts val="2000"/>
            </a:pPr>
            <a:r>
              <a:rPr lang="en-US" sz="3200" b="1" dirty="0">
                <a:solidFill>
                  <a:srgbClr val="860000"/>
                </a:solidFill>
                <a:latin typeface="Austin Web"/>
                <a:sym typeface="Oswald"/>
              </a:rPr>
              <a:t>Clock Module:</a:t>
            </a:r>
          </a:p>
        </p:txBody>
      </p:sp>
      <p:sp>
        <p:nvSpPr>
          <p:cNvPr id="5" name="TextBox 4">
            <a:extLst>
              <a:ext uri="{FF2B5EF4-FFF2-40B4-BE49-F238E27FC236}">
                <a16:creationId xmlns:a16="http://schemas.microsoft.com/office/drawing/2014/main" id="{DFD619D3-AC27-5AD6-694A-5C580E755434}"/>
              </a:ext>
            </a:extLst>
          </p:cNvPr>
          <p:cNvSpPr txBox="1"/>
          <p:nvPr/>
        </p:nvSpPr>
        <p:spPr>
          <a:xfrm>
            <a:off x="1695599" y="1765953"/>
            <a:ext cx="6752248" cy="1200329"/>
          </a:xfrm>
          <a:prstGeom prst="rect">
            <a:avLst/>
          </a:prstGeom>
          <a:noFill/>
        </p:spPr>
        <p:txBody>
          <a:bodyPr wrap="square" rtlCol="0">
            <a:spAutoFit/>
          </a:bodyPr>
          <a:lstStyle/>
          <a:p>
            <a:pPr marL="285750" lvl="7" indent="-285750">
              <a:buSzPct val="150000"/>
              <a:buFont typeface="Arial" panose="020B0604020202020204" pitchFamily="34" charset="0"/>
              <a:buChar char="•"/>
            </a:pPr>
            <a:r>
              <a:rPr lang="en-US" sz="1800" dirty="0">
                <a:latin typeface="Austin Web"/>
              </a:rPr>
              <a:t>Generates the clock signal for the system and includes a mechanism to halt execution.</a:t>
            </a:r>
          </a:p>
          <a:p>
            <a:pPr marL="285750" lvl="7" indent="-285750">
              <a:buSzPct val="150000"/>
              <a:buFont typeface="Arial" panose="020B0604020202020204" pitchFamily="34" charset="0"/>
              <a:buChar char="•"/>
            </a:pPr>
            <a:r>
              <a:rPr lang="en-US" sz="1800" dirty="0">
                <a:latin typeface="Austin Web"/>
              </a:rPr>
              <a:t>Inputs: </a:t>
            </a:r>
            <a:r>
              <a:rPr lang="en-US" sz="1800" b="1" dirty="0">
                <a:latin typeface="Austin Web"/>
              </a:rPr>
              <a:t>halt</a:t>
            </a:r>
            <a:r>
              <a:rPr lang="en-US" sz="1800" dirty="0">
                <a:latin typeface="Austin Web"/>
              </a:rPr>
              <a:t> and </a:t>
            </a:r>
            <a:r>
              <a:rPr lang="en-US" sz="1800" b="1" dirty="0" err="1">
                <a:latin typeface="Austin Web"/>
              </a:rPr>
              <a:t>clk_in</a:t>
            </a:r>
            <a:r>
              <a:rPr lang="en-US" sz="1800" dirty="0">
                <a:latin typeface="Austin Web"/>
              </a:rPr>
              <a:t>.</a:t>
            </a:r>
          </a:p>
          <a:p>
            <a:pPr marL="285750" lvl="7" indent="-285750">
              <a:buSzPct val="150000"/>
              <a:buFont typeface="Arial" panose="020B0604020202020204" pitchFamily="34" charset="0"/>
              <a:buChar char="•"/>
            </a:pPr>
            <a:r>
              <a:rPr lang="en-US" sz="1800" dirty="0">
                <a:latin typeface="Austin Web"/>
              </a:rPr>
              <a:t>Output: </a:t>
            </a:r>
            <a:r>
              <a:rPr lang="en-US" sz="1800" b="1" dirty="0" err="1">
                <a:latin typeface="Austin Web"/>
              </a:rPr>
              <a:t>clk_out</a:t>
            </a:r>
            <a:r>
              <a:rPr lang="en-US" sz="1800" b="1" dirty="0">
                <a:latin typeface="Austin Web"/>
              </a:rPr>
              <a:t>.</a:t>
            </a:r>
          </a:p>
        </p:txBody>
      </p:sp>
      <p:pic>
        <p:nvPicPr>
          <p:cNvPr id="6" name="Picture 5">
            <a:extLst>
              <a:ext uri="{FF2B5EF4-FFF2-40B4-BE49-F238E27FC236}">
                <a16:creationId xmlns:a16="http://schemas.microsoft.com/office/drawing/2014/main" id="{72D86891-7732-9874-C3D2-0F61176314D8}"/>
              </a:ext>
            </a:extLst>
          </p:cNvPr>
          <p:cNvPicPr>
            <a:picLocks noChangeAspect="1"/>
          </p:cNvPicPr>
          <p:nvPr/>
        </p:nvPicPr>
        <p:blipFill>
          <a:blip r:embed="rId6"/>
          <a:stretch>
            <a:fillRect/>
          </a:stretch>
        </p:blipFill>
        <p:spPr>
          <a:xfrm>
            <a:off x="3314103" y="3537214"/>
            <a:ext cx="3262630" cy="1562100"/>
          </a:xfrm>
          <a:prstGeom prst="rect">
            <a:avLst/>
          </a:prstGeom>
        </p:spPr>
      </p:pic>
    </p:spTree>
    <p:extLst>
      <p:ext uri="{BB962C8B-B14F-4D97-AF65-F5344CB8AC3E}">
        <p14:creationId xmlns:p14="http://schemas.microsoft.com/office/powerpoint/2010/main" val="1786420529"/>
      </p:ext>
    </p:extLst>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colorTemperature colorTemp="6083"/>
                    </a14:imgEffect>
                  </a14:imgLayer>
                </a14:imgProps>
              </a:ext>
              <a:ext uri="{28A0092B-C50C-407E-A947-70E740481C1C}">
                <a14:useLocalDpi xmlns:a14="http://schemas.microsoft.com/office/drawing/2010/main" val="0"/>
              </a:ext>
            </a:extLst>
          </a:blip>
          <a:stretch>
            <a:fillRect/>
          </a:stretch>
        </p:blipFill>
        <p:spPr>
          <a:xfrm>
            <a:off x="-1" y="0"/>
            <a:ext cx="9144000" cy="6858000"/>
          </a:xfrm>
          <a:prstGeom prst="rect">
            <a:avLst/>
          </a:prstGeom>
        </p:spPr>
      </p:pic>
      <p:pic>
        <p:nvPicPr>
          <p:cNvPr id="3" name="Picture 2"/>
          <p:cNvPicPr>
            <a:picLocks noChangeAspect="1"/>
          </p:cNvPicPr>
          <p:nvPr/>
        </p:nvPicPr>
        <p:blipFill rotWithShape="1">
          <a:blip r:embed="rId4">
            <a:duotone>
              <a:prstClr val="black"/>
              <a:srgbClr val="00B050">
                <a:tint val="45000"/>
                <a:satMod val="400000"/>
              </a:srgbClr>
            </a:duotone>
            <a:extLst>
              <a:ext uri="{BEBA8EAE-BF5A-486C-A8C5-ECC9F3942E4B}">
                <a14:imgProps xmlns:a14="http://schemas.microsoft.com/office/drawing/2010/main">
                  <a14:imgLayer r:embed="rId5">
                    <a14:imgEffect>
                      <a14:backgroundRemoval t="0" b="58583" l="0" r="100000"/>
                    </a14:imgEffect>
                  </a14:imgLayer>
                </a14:imgProps>
              </a:ext>
              <a:ext uri="{28A0092B-C50C-407E-A947-70E740481C1C}">
                <a14:useLocalDpi xmlns:a14="http://schemas.microsoft.com/office/drawing/2010/main" val="0"/>
              </a:ext>
            </a:extLst>
          </a:blip>
          <a:srcRect b="65299"/>
          <a:stretch>
            <a:fillRect/>
          </a:stretch>
        </p:blipFill>
        <p:spPr>
          <a:xfrm rot="16200000">
            <a:off x="-2924064" y="2924065"/>
            <a:ext cx="6855130" cy="1006999"/>
          </a:xfrm>
          <a:prstGeom prst="rect">
            <a:avLst/>
          </a:prstGeom>
        </p:spPr>
      </p:pic>
      <p:sp>
        <p:nvSpPr>
          <p:cNvPr id="4" name="TextBox 3"/>
          <p:cNvSpPr txBox="1"/>
          <p:nvPr/>
        </p:nvSpPr>
        <p:spPr>
          <a:xfrm flipH="1">
            <a:off x="2442824" y="1186487"/>
            <a:ext cx="5257799" cy="584775"/>
          </a:xfrm>
          <a:prstGeom prst="rect">
            <a:avLst/>
          </a:prstGeom>
        </p:spPr>
        <p:txBody>
          <a:bodyPr wrap="square" rtlCol="0">
            <a:spAutoFit/>
          </a:bodyPr>
          <a:lstStyle/>
          <a:p>
            <a:pPr algn="ctr">
              <a:buClr>
                <a:schemeClr val="accent1"/>
              </a:buClr>
              <a:buSzPts val="2000"/>
            </a:pPr>
            <a:r>
              <a:rPr lang="en-US" sz="3200" b="1" dirty="0">
                <a:solidFill>
                  <a:srgbClr val="860000"/>
                </a:solidFill>
                <a:latin typeface="Austin Web"/>
                <a:sym typeface="Oswald"/>
              </a:rPr>
              <a:t>Code:</a:t>
            </a:r>
          </a:p>
        </p:txBody>
      </p:sp>
      <p:pic>
        <p:nvPicPr>
          <p:cNvPr id="8" name="Picture 7">
            <a:extLst>
              <a:ext uri="{FF2B5EF4-FFF2-40B4-BE49-F238E27FC236}">
                <a16:creationId xmlns:a16="http://schemas.microsoft.com/office/drawing/2014/main" id="{FF6BBB08-5D4D-7DE5-CB83-209555F26D56}"/>
              </a:ext>
            </a:extLst>
          </p:cNvPr>
          <p:cNvPicPr>
            <a:picLocks noChangeAspect="1"/>
          </p:cNvPicPr>
          <p:nvPr/>
        </p:nvPicPr>
        <p:blipFill>
          <a:blip r:embed="rId6"/>
          <a:stretch>
            <a:fillRect/>
          </a:stretch>
        </p:blipFill>
        <p:spPr>
          <a:xfrm>
            <a:off x="1687865" y="2272555"/>
            <a:ext cx="6542978" cy="2814184"/>
          </a:xfrm>
          <a:prstGeom prst="rect">
            <a:avLst/>
          </a:prstGeom>
        </p:spPr>
      </p:pic>
    </p:spTree>
    <p:extLst>
      <p:ext uri="{BB962C8B-B14F-4D97-AF65-F5344CB8AC3E}">
        <p14:creationId xmlns:p14="http://schemas.microsoft.com/office/powerpoint/2010/main" val="3646002370"/>
      </p:ext>
    </p:extLst>
  </p:cSld>
  <p:clrMapOvr>
    <a:masterClrMapping/>
  </p:clrMapOvr>
  <p:transition>
    <p:fade thruBlk="1"/>
  </p:transition>
</p:sld>
</file>

<file path=ppt/theme/theme1.xml><?xml version="1.0" encoding="utf-8"?>
<a:theme xmlns:a="http://schemas.openxmlformats.org/drawingml/2006/main" name="Quince template">
  <a:themeElements>
    <a:clrScheme name="Custom 347">
      <a:dk1>
        <a:srgbClr val="28324A"/>
      </a:dk1>
      <a:lt1>
        <a:srgbClr val="FFFFFF"/>
      </a:lt1>
      <a:dk2>
        <a:srgbClr val="707685"/>
      </a:dk2>
      <a:lt2>
        <a:srgbClr val="E5E5E5"/>
      </a:lt2>
      <a:accent1>
        <a:srgbClr val="00CEF6"/>
      </a:accent1>
      <a:accent2>
        <a:srgbClr val="3C78D8"/>
      </a:accent2>
      <a:accent3>
        <a:srgbClr val="00A7C8"/>
      </a:accent3>
      <a:accent4>
        <a:srgbClr val="8EC400"/>
      </a:accent4>
      <a:accent5>
        <a:srgbClr val="AFF000"/>
      </a:accent5>
      <a:accent6>
        <a:srgbClr val="7F7F7F"/>
      </a:accent6>
      <a:hlink>
        <a:srgbClr val="28324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TotalTime>
  <Words>1284</Words>
  <Application>Microsoft Office PowerPoint</Application>
  <PresentationFormat>On-screen Show (4:3)</PresentationFormat>
  <Paragraphs>156</Paragraphs>
  <Slides>43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Austin Web</vt:lpstr>
      <vt:lpstr>Calibri</vt:lpstr>
      <vt:lpstr>Oswald</vt:lpstr>
      <vt:lpstr>Source Sans Pro</vt:lpstr>
      <vt:lpstr>Wingdings</vt:lpstr>
      <vt:lpstr>Quince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Blind Walking Stick Using Arduino &amp; Ultrasonic Sensor</dc:title>
  <dc:creator>SHAHZAD BANGASH</dc:creator>
  <cp:lastModifiedBy>21PWCSE1980</cp:lastModifiedBy>
  <cp:revision>137</cp:revision>
  <dcterms:created xsi:type="dcterms:W3CDTF">2022-07-26T16:29:00Z</dcterms:created>
  <dcterms:modified xsi:type="dcterms:W3CDTF">2024-01-30T21:51:16Z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74185CFF921D492DA49F61D682B3122D</vt:lpwstr>
  </property>
  <property fmtid="{D5CDD505-2E9C-101B-9397-08002B2CF9AE}" pid="3" name="KSOProductBuildVer">
    <vt:lpwstr>1033-11.2.0.11440</vt:lpwstr>
  </property>
</Properties>
</file>